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9.jpg" ContentType="image/png"/>
  <Override PartName="/ppt/media/image31.jpg" ContentType="image/png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83" r:id="rId4"/>
    <p:sldId id="284" r:id="rId5"/>
    <p:sldId id="285" r:id="rId6"/>
    <p:sldId id="258" r:id="rId7"/>
    <p:sldId id="305" r:id="rId8"/>
    <p:sldId id="259" r:id="rId9"/>
    <p:sldId id="286" r:id="rId10"/>
    <p:sldId id="307" r:id="rId11"/>
    <p:sldId id="287" r:id="rId12"/>
    <p:sldId id="288" r:id="rId13"/>
    <p:sldId id="261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263" r:id="rId29"/>
    <p:sldId id="27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F8ADB1-956D-476B-9B4E-A7B9C9EDF9D2}">
  <a:tblStyle styleId="{BBF8ADB1-956D-476B-9B4E-A7B9C9EDF9D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9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5CDAD5-929F-4C8D-BE0A-C4CB1EBC46BE}" type="doc">
      <dgm:prSet loTypeId="urn:microsoft.com/office/officeart/2005/8/layout/hierarchy1" loCatId="hierarchy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E93BAF-1B24-495C-B619-81B661B8B708}">
      <dgm:prSet phldrT="[Text]"/>
      <dgm:spPr/>
      <dgm:t>
        <a:bodyPr/>
        <a:lstStyle/>
        <a:p>
          <a:r>
            <a:rPr lang="en-US" dirty="0"/>
            <a:t>Stakeholders</a:t>
          </a:r>
        </a:p>
      </dgm:t>
    </dgm:pt>
    <dgm:pt modelId="{0A2581E6-D94E-4764-B10C-D9E3721B73C5}" type="parTrans" cxnId="{34713156-14B8-41DC-A5C7-9B43235634EE}">
      <dgm:prSet/>
      <dgm:spPr/>
      <dgm:t>
        <a:bodyPr/>
        <a:lstStyle/>
        <a:p>
          <a:endParaRPr lang="en-US"/>
        </a:p>
      </dgm:t>
    </dgm:pt>
    <dgm:pt modelId="{57745DF6-2AFD-48DE-814C-5474AC873FCE}" type="sibTrans" cxnId="{34713156-14B8-41DC-A5C7-9B43235634EE}">
      <dgm:prSet/>
      <dgm:spPr/>
      <dgm:t>
        <a:bodyPr/>
        <a:lstStyle/>
        <a:p>
          <a:endParaRPr lang="en-US"/>
        </a:p>
      </dgm:t>
    </dgm:pt>
    <dgm:pt modelId="{E5D5C882-81FE-4D56-9374-3C3B46437223}">
      <dgm:prSet phldrT="[Text]"/>
      <dgm:spPr/>
      <dgm:t>
        <a:bodyPr/>
        <a:lstStyle/>
        <a:p>
          <a:r>
            <a:rPr lang="en-US" dirty="0"/>
            <a:t>Direct</a:t>
          </a:r>
        </a:p>
      </dgm:t>
    </dgm:pt>
    <dgm:pt modelId="{8B8CA03C-8FF5-4881-A7B9-A8619B36CA22}" type="parTrans" cxnId="{781833DF-E89A-4513-B723-00249BE0F8AA}">
      <dgm:prSet/>
      <dgm:spPr/>
      <dgm:t>
        <a:bodyPr/>
        <a:lstStyle/>
        <a:p>
          <a:endParaRPr lang="en-US"/>
        </a:p>
      </dgm:t>
    </dgm:pt>
    <dgm:pt modelId="{7C3263EF-5F7C-4256-B6D2-BC7DA4DA1D67}" type="sibTrans" cxnId="{781833DF-E89A-4513-B723-00249BE0F8AA}">
      <dgm:prSet/>
      <dgm:spPr/>
      <dgm:t>
        <a:bodyPr/>
        <a:lstStyle/>
        <a:p>
          <a:endParaRPr lang="en-US"/>
        </a:p>
      </dgm:t>
    </dgm:pt>
    <dgm:pt modelId="{F5207C3A-A881-4E85-A442-ADFA59839D90}">
      <dgm:prSet phldrT="[Text]"/>
      <dgm:spPr/>
      <dgm:t>
        <a:bodyPr/>
        <a:lstStyle/>
        <a:p>
          <a:r>
            <a:rPr lang="en-US" dirty="0"/>
            <a:t>Blood Donors</a:t>
          </a:r>
        </a:p>
      </dgm:t>
    </dgm:pt>
    <dgm:pt modelId="{008428EE-A632-4182-89D9-9EBCB83A3F25}" type="parTrans" cxnId="{F844376B-29A2-4E99-B285-A89ACED1B5FE}">
      <dgm:prSet/>
      <dgm:spPr/>
      <dgm:t>
        <a:bodyPr/>
        <a:lstStyle/>
        <a:p>
          <a:endParaRPr lang="en-US"/>
        </a:p>
      </dgm:t>
    </dgm:pt>
    <dgm:pt modelId="{86F257F4-47A7-44D6-9D93-3F2D3C73BAFA}" type="sibTrans" cxnId="{F844376B-29A2-4E99-B285-A89ACED1B5FE}">
      <dgm:prSet/>
      <dgm:spPr/>
      <dgm:t>
        <a:bodyPr/>
        <a:lstStyle/>
        <a:p>
          <a:endParaRPr lang="en-US"/>
        </a:p>
      </dgm:t>
    </dgm:pt>
    <dgm:pt modelId="{86CD4F4E-20B5-492F-9914-CF0731E94B69}">
      <dgm:prSet phldrT="[Text]"/>
      <dgm:spPr/>
      <dgm:t>
        <a:bodyPr/>
        <a:lstStyle/>
        <a:p>
          <a:r>
            <a:rPr lang="en-US" dirty="0"/>
            <a:t>Finnish Red Cross (Blood Banks)</a:t>
          </a:r>
        </a:p>
      </dgm:t>
    </dgm:pt>
    <dgm:pt modelId="{7868B081-753A-4902-8975-9662780ACC5E}" type="parTrans" cxnId="{FA0FC83F-A22B-46A9-B2DB-D60C3E73D7D0}">
      <dgm:prSet/>
      <dgm:spPr/>
      <dgm:t>
        <a:bodyPr/>
        <a:lstStyle/>
        <a:p>
          <a:endParaRPr lang="en-US"/>
        </a:p>
      </dgm:t>
    </dgm:pt>
    <dgm:pt modelId="{91DBC2B7-3236-44DE-9BB2-D5C8F1AC0B8F}" type="sibTrans" cxnId="{FA0FC83F-A22B-46A9-B2DB-D60C3E73D7D0}">
      <dgm:prSet/>
      <dgm:spPr/>
      <dgm:t>
        <a:bodyPr/>
        <a:lstStyle/>
        <a:p>
          <a:endParaRPr lang="en-US"/>
        </a:p>
      </dgm:t>
    </dgm:pt>
    <dgm:pt modelId="{2028E478-DD7B-4DA5-8DE3-41C9BF36364B}">
      <dgm:prSet phldrT="[Text]"/>
      <dgm:spPr/>
      <dgm:t>
        <a:bodyPr/>
        <a:lstStyle/>
        <a:p>
          <a:r>
            <a:rPr lang="en-US" dirty="0"/>
            <a:t>Indirect</a:t>
          </a:r>
        </a:p>
      </dgm:t>
    </dgm:pt>
    <dgm:pt modelId="{65D96B7A-9B1F-4945-BD77-BF3C6FCFFE12}" type="parTrans" cxnId="{7C732D3F-DA8E-4DF6-ACFE-B2C2603557D3}">
      <dgm:prSet/>
      <dgm:spPr/>
      <dgm:t>
        <a:bodyPr/>
        <a:lstStyle/>
        <a:p>
          <a:endParaRPr lang="en-US"/>
        </a:p>
      </dgm:t>
    </dgm:pt>
    <dgm:pt modelId="{48A0F5DE-0374-47B2-81CB-BD13CEF6008A}" type="sibTrans" cxnId="{7C732D3F-DA8E-4DF6-ACFE-B2C2603557D3}">
      <dgm:prSet/>
      <dgm:spPr/>
      <dgm:t>
        <a:bodyPr/>
        <a:lstStyle/>
        <a:p>
          <a:endParaRPr lang="en-US"/>
        </a:p>
      </dgm:t>
    </dgm:pt>
    <dgm:pt modelId="{0B10448F-2F18-4E32-9EDF-F7D22F0C4509}">
      <dgm:prSet phldrT="[Text]"/>
      <dgm:spPr/>
      <dgm:t>
        <a:bodyPr/>
        <a:lstStyle/>
        <a:p>
          <a:r>
            <a:rPr lang="en-US" dirty="0"/>
            <a:t>People who need blood</a:t>
          </a:r>
        </a:p>
      </dgm:t>
    </dgm:pt>
    <dgm:pt modelId="{832F2D4D-3282-4E47-B606-2899392C5A6F}" type="parTrans" cxnId="{02F866F0-5D13-4B93-952F-4C5634A4978B}">
      <dgm:prSet/>
      <dgm:spPr/>
      <dgm:t>
        <a:bodyPr/>
        <a:lstStyle/>
        <a:p>
          <a:endParaRPr lang="en-US"/>
        </a:p>
      </dgm:t>
    </dgm:pt>
    <dgm:pt modelId="{45C242EB-EA2F-44D3-B2CE-DD01365A65A7}" type="sibTrans" cxnId="{02F866F0-5D13-4B93-952F-4C5634A4978B}">
      <dgm:prSet/>
      <dgm:spPr/>
      <dgm:t>
        <a:bodyPr/>
        <a:lstStyle/>
        <a:p>
          <a:endParaRPr lang="en-US"/>
        </a:p>
      </dgm:t>
    </dgm:pt>
    <dgm:pt modelId="{3302E2FD-80C4-410C-A728-C9BBA46696CC}" type="pres">
      <dgm:prSet presAssocID="{0A5CDAD5-929F-4C8D-BE0A-C4CB1EBC46B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5516E94-72E2-4E3B-9D14-ADC9BE5A2BF5}" type="pres">
      <dgm:prSet presAssocID="{3FE93BAF-1B24-495C-B619-81B661B8B708}" presName="hierRoot1" presStyleCnt="0"/>
      <dgm:spPr/>
    </dgm:pt>
    <dgm:pt modelId="{4F6E5D49-5458-4B1F-91A5-D314EFDB984A}" type="pres">
      <dgm:prSet presAssocID="{3FE93BAF-1B24-495C-B619-81B661B8B708}" presName="composite" presStyleCnt="0"/>
      <dgm:spPr/>
    </dgm:pt>
    <dgm:pt modelId="{BF78205B-0ACC-438D-841D-55FD18E6040E}" type="pres">
      <dgm:prSet presAssocID="{3FE93BAF-1B24-495C-B619-81B661B8B708}" presName="background" presStyleLbl="node0" presStyleIdx="0" presStyleCnt="1"/>
      <dgm:spPr/>
    </dgm:pt>
    <dgm:pt modelId="{F31271F5-2FF8-4953-952A-4D97F6C35750}" type="pres">
      <dgm:prSet presAssocID="{3FE93BAF-1B24-495C-B619-81B661B8B708}" presName="text" presStyleLbl="fgAcc0" presStyleIdx="0" presStyleCnt="1">
        <dgm:presLayoutVars>
          <dgm:chPref val="3"/>
        </dgm:presLayoutVars>
      </dgm:prSet>
      <dgm:spPr/>
    </dgm:pt>
    <dgm:pt modelId="{77C360A5-EF94-4EB9-A0BE-1B963313514E}" type="pres">
      <dgm:prSet presAssocID="{3FE93BAF-1B24-495C-B619-81B661B8B708}" presName="hierChild2" presStyleCnt="0"/>
      <dgm:spPr/>
    </dgm:pt>
    <dgm:pt modelId="{4B776071-2D4E-411B-A80E-23B779F521F8}" type="pres">
      <dgm:prSet presAssocID="{8B8CA03C-8FF5-4881-A7B9-A8619B36CA22}" presName="Name10" presStyleLbl="parChTrans1D2" presStyleIdx="0" presStyleCnt="2"/>
      <dgm:spPr/>
    </dgm:pt>
    <dgm:pt modelId="{5EF9E291-9DB8-4208-B0A8-CBDC33EC67DB}" type="pres">
      <dgm:prSet presAssocID="{E5D5C882-81FE-4D56-9374-3C3B46437223}" presName="hierRoot2" presStyleCnt="0"/>
      <dgm:spPr/>
    </dgm:pt>
    <dgm:pt modelId="{0F0B44C2-B368-444A-BE71-6CAE10815006}" type="pres">
      <dgm:prSet presAssocID="{E5D5C882-81FE-4D56-9374-3C3B46437223}" presName="composite2" presStyleCnt="0"/>
      <dgm:spPr/>
    </dgm:pt>
    <dgm:pt modelId="{B2250718-508A-4907-A6CE-5BAF92422C8D}" type="pres">
      <dgm:prSet presAssocID="{E5D5C882-81FE-4D56-9374-3C3B46437223}" presName="background2" presStyleLbl="node2" presStyleIdx="0" presStyleCnt="2"/>
      <dgm:spPr/>
    </dgm:pt>
    <dgm:pt modelId="{DC27480E-4C4D-4882-B941-B261D90D9FD4}" type="pres">
      <dgm:prSet presAssocID="{E5D5C882-81FE-4D56-9374-3C3B46437223}" presName="text2" presStyleLbl="fgAcc2" presStyleIdx="0" presStyleCnt="2">
        <dgm:presLayoutVars>
          <dgm:chPref val="3"/>
        </dgm:presLayoutVars>
      </dgm:prSet>
      <dgm:spPr/>
    </dgm:pt>
    <dgm:pt modelId="{D178F837-6868-46C9-A55E-4D08C8C7AD48}" type="pres">
      <dgm:prSet presAssocID="{E5D5C882-81FE-4D56-9374-3C3B46437223}" presName="hierChild3" presStyleCnt="0"/>
      <dgm:spPr/>
    </dgm:pt>
    <dgm:pt modelId="{697F21F7-28BA-4A33-8DA1-9ED6BF6ECF18}" type="pres">
      <dgm:prSet presAssocID="{008428EE-A632-4182-89D9-9EBCB83A3F25}" presName="Name17" presStyleLbl="parChTrans1D3" presStyleIdx="0" presStyleCnt="3"/>
      <dgm:spPr/>
    </dgm:pt>
    <dgm:pt modelId="{1C5F14AD-99D8-401E-9C2F-72BA4AAD00A9}" type="pres">
      <dgm:prSet presAssocID="{F5207C3A-A881-4E85-A442-ADFA59839D90}" presName="hierRoot3" presStyleCnt="0"/>
      <dgm:spPr/>
    </dgm:pt>
    <dgm:pt modelId="{01F18BDD-1EA9-472D-B363-FDF49E9438C6}" type="pres">
      <dgm:prSet presAssocID="{F5207C3A-A881-4E85-A442-ADFA59839D90}" presName="composite3" presStyleCnt="0"/>
      <dgm:spPr/>
    </dgm:pt>
    <dgm:pt modelId="{BCF3939B-05A2-4C8A-BACC-96507A294FBD}" type="pres">
      <dgm:prSet presAssocID="{F5207C3A-A881-4E85-A442-ADFA59839D90}" presName="background3" presStyleLbl="node3" presStyleIdx="0" presStyleCnt="3"/>
      <dgm:spPr/>
    </dgm:pt>
    <dgm:pt modelId="{43DE3118-9EE7-4516-BABC-C6C431A6897A}" type="pres">
      <dgm:prSet presAssocID="{F5207C3A-A881-4E85-A442-ADFA59839D90}" presName="text3" presStyleLbl="fgAcc3" presStyleIdx="0" presStyleCnt="3">
        <dgm:presLayoutVars>
          <dgm:chPref val="3"/>
        </dgm:presLayoutVars>
      </dgm:prSet>
      <dgm:spPr/>
    </dgm:pt>
    <dgm:pt modelId="{8E60C366-5CBF-4A4D-B0DA-5254A40F9AF9}" type="pres">
      <dgm:prSet presAssocID="{F5207C3A-A881-4E85-A442-ADFA59839D90}" presName="hierChild4" presStyleCnt="0"/>
      <dgm:spPr/>
    </dgm:pt>
    <dgm:pt modelId="{B1244CC3-32FD-44A1-952F-F1604A05A8EA}" type="pres">
      <dgm:prSet presAssocID="{7868B081-753A-4902-8975-9662780ACC5E}" presName="Name17" presStyleLbl="parChTrans1D3" presStyleIdx="1" presStyleCnt="3"/>
      <dgm:spPr/>
    </dgm:pt>
    <dgm:pt modelId="{09F41385-D612-432A-A31F-1480E28EE312}" type="pres">
      <dgm:prSet presAssocID="{86CD4F4E-20B5-492F-9914-CF0731E94B69}" presName="hierRoot3" presStyleCnt="0"/>
      <dgm:spPr/>
    </dgm:pt>
    <dgm:pt modelId="{5F1FC335-8E0F-4434-98BC-FBC18571C7CF}" type="pres">
      <dgm:prSet presAssocID="{86CD4F4E-20B5-492F-9914-CF0731E94B69}" presName="composite3" presStyleCnt="0"/>
      <dgm:spPr/>
    </dgm:pt>
    <dgm:pt modelId="{0F322457-E86E-4AC2-8DA9-7504E08C5724}" type="pres">
      <dgm:prSet presAssocID="{86CD4F4E-20B5-492F-9914-CF0731E94B69}" presName="background3" presStyleLbl="node3" presStyleIdx="1" presStyleCnt="3"/>
      <dgm:spPr/>
    </dgm:pt>
    <dgm:pt modelId="{CFBE1E16-6525-4152-A529-0A41C0482417}" type="pres">
      <dgm:prSet presAssocID="{86CD4F4E-20B5-492F-9914-CF0731E94B69}" presName="text3" presStyleLbl="fgAcc3" presStyleIdx="1" presStyleCnt="3">
        <dgm:presLayoutVars>
          <dgm:chPref val="3"/>
        </dgm:presLayoutVars>
      </dgm:prSet>
      <dgm:spPr/>
    </dgm:pt>
    <dgm:pt modelId="{9F9627FC-B6BA-48DC-BB3E-453C72F1CF4D}" type="pres">
      <dgm:prSet presAssocID="{86CD4F4E-20B5-492F-9914-CF0731E94B69}" presName="hierChild4" presStyleCnt="0"/>
      <dgm:spPr/>
    </dgm:pt>
    <dgm:pt modelId="{F9AE7929-DDCB-4488-98DD-8CB5EFBF98CC}" type="pres">
      <dgm:prSet presAssocID="{65D96B7A-9B1F-4945-BD77-BF3C6FCFFE12}" presName="Name10" presStyleLbl="parChTrans1D2" presStyleIdx="1" presStyleCnt="2"/>
      <dgm:spPr/>
    </dgm:pt>
    <dgm:pt modelId="{2D435E46-7BC5-4511-AD7F-1017E915872D}" type="pres">
      <dgm:prSet presAssocID="{2028E478-DD7B-4DA5-8DE3-41C9BF36364B}" presName="hierRoot2" presStyleCnt="0"/>
      <dgm:spPr/>
    </dgm:pt>
    <dgm:pt modelId="{84CE96D4-57EA-459B-B992-5F7C9DD64D0E}" type="pres">
      <dgm:prSet presAssocID="{2028E478-DD7B-4DA5-8DE3-41C9BF36364B}" presName="composite2" presStyleCnt="0"/>
      <dgm:spPr/>
    </dgm:pt>
    <dgm:pt modelId="{58FBB5FE-573E-4BE1-BE64-0B8B54ACC625}" type="pres">
      <dgm:prSet presAssocID="{2028E478-DD7B-4DA5-8DE3-41C9BF36364B}" presName="background2" presStyleLbl="node2" presStyleIdx="1" presStyleCnt="2"/>
      <dgm:spPr/>
    </dgm:pt>
    <dgm:pt modelId="{74432636-FF31-43A5-8BA8-B3656749D6CD}" type="pres">
      <dgm:prSet presAssocID="{2028E478-DD7B-4DA5-8DE3-41C9BF36364B}" presName="text2" presStyleLbl="fgAcc2" presStyleIdx="1" presStyleCnt="2">
        <dgm:presLayoutVars>
          <dgm:chPref val="3"/>
        </dgm:presLayoutVars>
      </dgm:prSet>
      <dgm:spPr/>
    </dgm:pt>
    <dgm:pt modelId="{31A41125-3C39-493B-A737-741C2B42784D}" type="pres">
      <dgm:prSet presAssocID="{2028E478-DD7B-4DA5-8DE3-41C9BF36364B}" presName="hierChild3" presStyleCnt="0"/>
      <dgm:spPr/>
    </dgm:pt>
    <dgm:pt modelId="{80A6D9F2-5F7A-40E0-9A45-9BA83616D714}" type="pres">
      <dgm:prSet presAssocID="{832F2D4D-3282-4E47-B606-2899392C5A6F}" presName="Name17" presStyleLbl="parChTrans1D3" presStyleIdx="2" presStyleCnt="3"/>
      <dgm:spPr/>
    </dgm:pt>
    <dgm:pt modelId="{F840432C-E49A-4E89-B618-C3230DF86C5E}" type="pres">
      <dgm:prSet presAssocID="{0B10448F-2F18-4E32-9EDF-F7D22F0C4509}" presName="hierRoot3" presStyleCnt="0"/>
      <dgm:spPr/>
    </dgm:pt>
    <dgm:pt modelId="{987140A9-943E-4879-BE23-25F3A03729F9}" type="pres">
      <dgm:prSet presAssocID="{0B10448F-2F18-4E32-9EDF-F7D22F0C4509}" presName="composite3" presStyleCnt="0"/>
      <dgm:spPr/>
    </dgm:pt>
    <dgm:pt modelId="{F7591C0D-D433-4069-8ED4-D02C94E0E50C}" type="pres">
      <dgm:prSet presAssocID="{0B10448F-2F18-4E32-9EDF-F7D22F0C4509}" presName="background3" presStyleLbl="node3" presStyleIdx="2" presStyleCnt="3"/>
      <dgm:spPr/>
    </dgm:pt>
    <dgm:pt modelId="{653A5471-D69E-4B48-A8EC-77290FF38AD9}" type="pres">
      <dgm:prSet presAssocID="{0B10448F-2F18-4E32-9EDF-F7D22F0C4509}" presName="text3" presStyleLbl="fgAcc3" presStyleIdx="2" presStyleCnt="3">
        <dgm:presLayoutVars>
          <dgm:chPref val="3"/>
        </dgm:presLayoutVars>
      </dgm:prSet>
      <dgm:spPr/>
    </dgm:pt>
    <dgm:pt modelId="{32DC56FE-B2F5-4907-B26A-8A7D5495E424}" type="pres">
      <dgm:prSet presAssocID="{0B10448F-2F18-4E32-9EDF-F7D22F0C4509}" presName="hierChild4" presStyleCnt="0"/>
      <dgm:spPr/>
    </dgm:pt>
  </dgm:ptLst>
  <dgm:cxnLst>
    <dgm:cxn modelId="{BECEAD1B-79C7-4F59-9E73-99C049D940FB}" type="presOf" srcId="{8B8CA03C-8FF5-4881-A7B9-A8619B36CA22}" destId="{4B776071-2D4E-411B-A80E-23B779F521F8}" srcOrd="0" destOrd="0" presId="urn:microsoft.com/office/officeart/2005/8/layout/hierarchy1"/>
    <dgm:cxn modelId="{3F2CEA1B-D7B4-43D7-92E9-A61B8D16D578}" type="presOf" srcId="{3FE93BAF-1B24-495C-B619-81B661B8B708}" destId="{F31271F5-2FF8-4953-952A-4D97F6C35750}" srcOrd="0" destOrd="0" presId="urn:microsoft.com/office/officeart/2005/8/layout/hierarchy1"/>
    <dgm:cxn modelId="{5EC43D1E-1954-49E9-8C32-C1DF6F14BDD8}" type="presOf" srcId="{E5D5C882-81FE-4D56-9374-3C3B46437223}" destId="{DC27480E-4C4D-4882-B941-B261D90D9FD4}" srcOrd="0" destOrd="0" presId="urn:microsoft.com/office/officeart/2005/8/layout/hierarchy1"/>
    <dgm:cxn modelId="{49D8EB1F-523E-43BF-9D80-5F71E0368D4F}" type="presOf" srcId="{F5207C3A-A881-4E85-A442-ADFA59839D90}" destId="{43DE3118-9EE7-4516-BABC-C6C431A6897A}" srcOrd="0" destOrd="0" presId="urn:microsoft.com/office/officeart/2005/8/layout/hierarchy1"/>
    <dgm:cxn modelId="{778DB622-6B64-476B-B1E6-3EA6E50D20F1}" type="presOf" srcId="{0B10448F-2F18-4E32-9EDF-F7D22F0C4509}" destId="{653A5471-D69E-4B48-A8EC-77290FF38AD9}" srcOrd="0" destOrd="0" presId="urn:microsoft.com/office/officeart/2005/8/layout/hierarchy1"/>
    <dgm:cxn modelId="{CF95732C-8985-4324-ABBF-453F24760725}" type="presOf" srcId="{008428EE-A632-4182-89D9-9EBCB83A3F25}" destId="{697F21F7-28BA-4A33-8DA1-9ED6BF6ECF18}" srcOrd="0" destOrd="0" presId="urn:microsoft.com/office/officeart/2005/8/layout/hierarchy1"/>
    <dgm:cxn modelId="{12169C39-F20B-4DC8-9FE2-B8E04BA2F6F1}" type="presOf" srcId="{0A5CDAD5-929F-4C8D-BE0A-C4CB1EBC46BE}" destId="{3302E2FD-80C4-410C-A728-C9BBA46696CC}" srcOrd="0" destOrd="0" presId="urn:microsoft.com/office/officeart/2005/8/layout/hierarchy1"/>
    <dgm:cxn modelId="{7C732D3F-DA8E-4DF6-ACFE-B2C2603557D3}" srcId="{3FE93BAF-1B24-495C-B619-81B661B8B708}" destId="{2028E478-DD7B-4DA5-8DE3-41C9BF36364B}" srcOrd="1" destOrd="0" parTransId="{65D96B7A-9B1F-4945-BD77-BF3C6FCFFE12}" sibTransId="{48A0F5DE-0374-47B2-81CB-BD13CEF6008A}"/>
    <dgm:cxn modelId="{FA0FC83F-A22B-46A9-B2DB-D60C3E73D7D0}" srcId="{E5D5C882-81FE-4D56-9374-3C3B46437223}" destId="{86CD4F4E-20B5-492F-9914-CF0731E94B69}" srcOrd="1" destOrd="0" parTransId="{7868B081-753A-4902-8975-9662780ACC5E}" sibTransId="{91DBC2B7-3236-44DE-9BB2-D5C8F1AC0B8F}"/>
    <dgm:cxn modelId="{68ECF447-AB6A-44A7-A99F-F98B713BFD31}" type="presOf" srcId="{832F2D4D-3282-4E47-B606-2899392C5A6F}" destId="{80A6D9F2-5F7A-40E0-9A45-9BA83616D714}" srcOrd="0" destOrd="0" presId="urn:microsoft.com/office/officeart/2005/8/layout/hierarchy1"/>
    <dgm:cxn modelId="{F844376B-29A2-4E99-B285-A89ACED1B5FE}" srcId="{E5D5C882-81FE-4D56-9374-3C3B46437223}" destId="{F5207C3A-A881-4E85-A442-ADFA59839D90}" srcOrd="0" destOrd="0" parTransId="{008428EE-A632-4182-89D9-9EBCB83A3F25}" sibTransId="{86F257F4-47A7-44D6-9D93-3F2D3C73BAFA}"/>
    <dgm:cxn modelId="{34713156-14B8-41DC-A5C7-9B43235634EE}" srcId="{0A5CDAD5-929F-4C8D-BE0A-C4CB1EBC46BE}" destId="{3FE93BAF-1B24-495C-B619-81B661B8B708}" srcOrd="0" destOrd="0" parTransId="{0A2581E6-D94E-4764-B10C-D9E3721B73C5}" sibTransId="{57745DF6-2AFD-48DE-814C-5474AC873FCE}"/>
    <dgm:cxn modelId="{3635EBB1-8110-49AA-A7B3-07A1396CB5D1}" type="presOf" srcId="{86CD4F4E-20B5-492F-9914-CF0731E94B69}" destId="{CFBE1E16-6525-4152-A529-0A41C0482417}" srcOrd="0" destOrd="0" presId="urn:microsoft.com/office/officeart/2005/8/layout/hierarchy1"/>
    <dgm:cxn modelId="{4FDF45B8-DDD7-4702-9780-5E02A929666D}" type="presOf" srcId="{65D96B7A-9B1F-4945-BD77-BF3C6FCFFE12}" destId="{F9AE7929-DDCB-4488-98DD-8CB5EFBF98CC}" srcOrd="0" destOrd="0" presId="urn:microsoft.com/office/officeart/2005/8/layout/hierarchy1"/>
    <dgm:cxn modelId="{9913D8C7-8235-4F28-9B7B-6A65D2FE4776}" type="presOf" srcId="{2028E478-DD7B-4DA5-8DE3-41C9BF36364B}" destId="{74432636-FF31-43A5-8BA8-B3656749D6CD}" srcOrd="0" destOrd="0" presId="urn:microsoft.com/office/officeart/2005/8/layout/hierarchy1"/>
    <dgm:cxn modelId="{781833DF-E89A-4513-B723-00249BE0F8AA}" srcId="{3FE93BAF-1B24-495C-B619-81B661B8B708}" destId="{E5D5C882-81FE-4D56-9374-3C3B46437223}" srcOrd="0" destOrd="0" parTransId="{8B8CA03C-8FF5-4881-A7B9-A8619B36CA22}" sibTransId="{7C3263EF-5F7C-4256-B6D2-BC7DA4DA1D67}"/>
    <dgm:cxn modelId="{264F62E8-2DCD-4D1B-8A42-B518EB1DD962}" type="presOf" srcId="{7868B081-753A-4902-8975-9662780ACC5E}" destId="{B1244CC3-32FD-44A1-952F-F1604A05A8EA}" srcOrd="0" destOrd="0" presId="urn:microsoft.com/office/officeart/2005/8/layout/hierarchy1"/>
    <dgm:cxn modelId="{02F866F0-5D13-4B93-952F-4C5634A4978B}" srcId="{2028E478-DD7B-4DA5-8DE3-41C9BF36364B}" destId="{0B10448F-2F18-4E32-9EDF-F7D22F0C4509}" srcOrd="0" destOrd="0" parTransId="{832F2D4D-3282-4E47-B606-2899392C5A6F}" sibTransId="{45C242EB-EA2F-44D3-B2CE-DD01365A65A7}"/>
    <dgm:cxn modelId="{94415E76-3B7E-4A5D-8EFC-81E31CB52333}" type="presParOf" srcId="{3302E2FD-80C4-410C-A728-C9BBA46696CC}" destId="{55516E94-72E2-4E3B-9D14-ADC9BE5A2BF5}" srcOrd="0" destOrd="0" presId="urn:microsoft.com/office/officeart/2005/8/layout/hierarchy1"/>
    <dgm:cxn modelId="{6B7AE219-42E3-4798-ABDF-E9CBD35EC2B7}" type="presParOf" srcId="{55516E94-72E2-4E3B-9D14-ADC9BE5A2BF5}" destId="{4F6E5D49-5458-4B1F-91A5-D314EFDB984A}" srcOrd="0" destOrd="0" presId="urn:microsoft.com/office/officeart/2005/8/layout/hierarchy1"/>
    <dgm:cxn modelId="{60B396F9-C1DF-413A-9C0B-044F68331BC7}" type="presParOf" srcId="{4F6E5D49-5458-4B1F-91A5-D314EFDB984A}" destId="{BF78205B-0ACC-438D-841D-55FD18E6040E}" srcOrd="0" destOrd="0" presId="urn:microsoft.com/office/officeart/2005/8/layout/hierarchy1"/>
    <dgm:cxn modelId="{E392A667-BD69-4220-924F-8EF2DE672558}" type="presParOf" srcId="{4F6E5D49-5458-4B1F-91A5-D314EFDB984A}" destId="{F31271F5-2FF8-4953-952A-4D97F6C35750}" srcOrd="1" destOrd="0" presId="urn:microsoft.com/office/officeart/2005/8/layout/hierarchy1"/>
    <dgm:cxn modelId="{C03D346B-8618-4F39-906D-400FD71E9203}" type="presParOf" srcId="{55516E94-72E2-4E3B-9D14-ADC9BE5A2BF5}" destId="{77C360A5-EF94-4EB9-A0BE-1B963313514E}" srcOrd="1" destOrd="0" presId="urn:microsoft.com/office/officeart/2005/8/layout/hierarchy1"/>
    <dgm:cxn modelId="{0DCDAFEA-C9FF-44EA-8D66-3416296BEF44}" type="presParOf" srcId="{77C360A5-EF94-4EB9-A0BE-1B963313514E}" destId="{4B776071-2D4E-411B-A80E-23B779F521F8}" srcOrd="0" destOrd="0" presId="urn:microsoft.com/office/officeart/2005/8/layout/hierarchy1"/>
    <dgm:cxn modelId="{B54E67F8-BF9D-47FE-8D22-792FC675D4A0}" type="presParOf" srcId="{77C360A5-EF94-4EB9-A0BE-1B963313514E}" destId="{5EF9E291-9DB8-4208-B0A8-CBDC33EC67DB}" srcOrd="1" destOrd="0" presId="urn:microsoft.com/office/officeart/2005/8/layout/hierarchy1"/>
    <dgm:cxn modelId="{67BDB0CB-3107-41DE-A785-076259B75170}" type="presParOf" srcId="{5EF9E291-9DB8-4208-B0A8-CBDC33EC67DB}" destId="{0F0B44C2-B368-444A-BE71-6CAE10815006}" srcOrd="0" destOrd="0" presId="urn:microsoft.com/office/officeart/2005/8/layout/hierarchy1"/>
    <dgm:cxn modelId="{ECB6F28F-2290-44F3-A1E0-D722F1D4943E}" type="presParOf" srcId="{0F0B44C2-B368-444A-BE71-6CAE10815006}" destId="{B2250718-508A-4907-A6CE-5BAF92422C8D}" srcOrd="0" destOrd="0" presId="urn:microsoft.com/office/officeart/2005/8/layout/hierarchy1"/>
    <dgm:cxn modelId="{3EB88963-D8AF-4934-9455-32AF4F0E0B68}" type="presParOf" srcId="{0F0B44C2-B368-444A-BE71-6CAE10815006}" destId="{DC27480E-4C4D-4882-B941-B261D90D9FD4}" srcOrd="1" destOrd="0" presId="urn:microsoft.com/office/officeart/2005/8/layout/hierarchy1"/>
    <dgm:cxn modelId="{233AC089-AE77-48C3-A0CF-FE13543F39D7}" type="presParOf" srcId="{5EF9E291-9DB8-4208-B0A8-CBDC33EC67DB}" destId="{D178F837-6868-46C9-A55E-4D08C8C7AD48}" srcOrd="1" destOrd="0" presId="urn:microsoft.com/office/officeart/2005/8/layout/hierarchy1"/>
    <dgm:cxn modelId="{8BDBE0C5-A6B7-495D-B570-865654F991A6}" type="presParOf" srcId="{D178F837-6868-46C9-A55E-4D08C8C7AD48}" destId="{697F21F7-28BA-4A33-8DA1-9ED6BF6ECF18}" srcOrd="0" destOrd="0" presId="urn:microsoft.com/office/officeart/2005/8/layout/hierarchy1"/>
    <dgm:cxn modelId="{5275DFFD-E1DD-4116-B5CA-4089C06CF0B5}" type="presParOf" srcId="{D178F837-6868-46C9-A55E-4D08C8C7AD48}" destId="{1C5F14AD-99D8-401E-9C2F-72BA4AAD00A9}" srcOrd="1" destOrd="0" presId="urn:microsoft.com/office/officeart/2005/8/layout/hierarchy1"/>
    <dgm:cxn modelId="{36129844-1137-44F4-8DC4-B71D18FA3557}" type="presParOf" srcId="{1C5F14AD-99D8-401E-9C2F-72BA4AAD00A9}" destId="{01F18BDD-1EA9-472D-B363-FDF49E9438C6}" srcOrd="0" destOrd="0" presId="urn:microsoft.com/office/officeart/2005/8/layout/hierarchy1"/>
    <dgm:cxn modelId="{5361BE70-F20B-4450-9262-611D90081813}" type="presParOf" srcId="{01F18BDD-1EA9-472D-B363-FDF49E9438C6}" destId="{BCF3939B-05A2-4C8A-BACC-96507A294FBD}" srcOrd="0" destOrd="0" presId="urn:microsoft.com/office/officeart/2005/8/layout/hierarchy1"/>
    <dgm:cxn modelId="{1579B76A-1BF7-4E33-9FDD-541210142367}" type="presParOf" srcId="{01F18BDD-1EA9-472D-B363-FDF49E9438C6}" destId="{43DE3118-9EE7-4516-BABC-C6C431A6897A}" srcOrd="1" destOrd="0" presId="urn:microsoft.com/office/officeart/2005/8/layout/hierarchy1"/>
    <dgm:cxn modelId="{20E9A5E0-4C04-42E0-BB49-E5EDB90ADB54}" type="presParOf" srcId="{1C5F14AD-99D8-401E-9C2F-72BA4AAD00A9}" destId="{8E60C366-5CBF-4A4D-B0DA-5254A40F9AF9}" srcOrd="1" destOrd="0" presId="urn:microsoft.com/office/officeart/2005/8/layout/hierarchy1"/>
    <dgm:cxn modelId="{00FD1BA8-4687-447B-AB82-6407860FA099}" type="presParOf" srcId="{D178F837-6868-46C9-A55E-4D08C8C7AD48}" destId="{B1244CC3-32FD-44A1-952F-F1604A05A8EA}" srcOrd="2" destOrd="0" presId="urn:microsoft.com/office/officeart/2005/8/layout/hierarchy1"/>
    <dgm:cxn modelId="{E8CAD7CB-B435-4875-8C79-FF6DF5A00CD4}" type="presParOf" srcId="{D178F837-6868-46C9-A55E-4D08C8C7AD48}" destId="{09F41385-D612-432A-A31F-1480E28EE312}" srcOrd="3" destOrd="0" presId="urn:microsoft.com/office/officeart/2005/8/layout/hierarchy1"/>
    <dgm:cxn modelId="{9881C420-152C-418D-8AB0-D461BDA110CD}" type="presParOf" srcId="{09F41385-D612-432A-A31F-1480E28EE312}" destId="{5F1FC335-8E0F-4434-98BC-FBC18571C7CF}" srcOrd="0" destOrd="0" presId="urn:microsoft.com/office/officeart/2005/8/layout/hierarchy1"/>
    <dgm:cxn modelId="{73426E5F-0471-433E-A351-40DA2EEC3406}" type="presParOf" srcId="{5F1FC335-8E0F-4434-98BC-FBC18571C7CF}" destId="{0F322457-E86E-4AC2-8DA9-7504E08C5724}" srcOrd="0" destOrd="0" presId="urn:microsoft.com/office/officeart/2005/8/layout/hierarchy1"/>
    <dgm:cxn modelId="{AA290C8E-CD95-4CCE-8B55-F5F317E58429}" type="presParOf" srcId="{5F1FC335-8E0F-4434-98BC-FBC18571C7CF}" destId="{CFBE1E16-6525-4152-A529-0A41C0482417}" srcOrd="1" destOrd="0" presId="urn:microsoft.com/office/officeart/2005/8/layout/hierarchy1"/>
    <dgm:cxn modelId="{2A107E46-354A-47B0-AFCE-DD764C5C4541}" type="presParOf" srcId="{09F41385-D612-432A-A31F-1480E28EE312}" destId="{9F9627FC-B6BA-48DC-BB3E-453C72F1CF4D}" srcOrd="1" destOrd="0" presId="urn:microsoft.com/office/officeart/2005/8/layout/hierarchy1"/>
    <dgm:cxn modelId="{DDF3C2EB-99DE-4A6A-987D-9788277390D8}" type="presParOf" srcId="{77C360A5-EF94-4EB9-A0BE-1B963313514E}" destId="{F9AE7929-DDCB-4488-98DD-8CB5EFBF98CC}" srcOrd="2" destOrd="0" presId="urn:microsoft.com/office/officeart/2005/8/layout/hierarchy1"/>
    <dgm:cxn modelId="{7C60FBAB-1682-4F66-9ACC-83EDE9AC65C5}" type="presParOf" srcId="{77C360A5-EF94-4EB9-A0BE-1B963313514E}" destId="{2D435E46-7BC5-4511-AD7F-1017E915872D}" srcOrd="3" destOrd="0" presId="urn:microsoft.com/office/officeart/2005/8/layout/hierarchy1"/>
    <dgm:cxn modelId="{50A565E2-0F04-4246-8DB0-83D7F9D509F2}" type="presParOf" srcId="{2D435E46-7BC5-4511-AD7F-1017E915872D}" destId="{84CE96D4-57EA-459B-B992-5F7C9DD64D0E}" srcOrd="0" destOrd="0" presId="urn:microsoft.com/office/officeart/2005/8/layout/hierarchy1"/>
    <dgm:cxn modelId="{457D7B6D-E148-4C63-B1A1-6934CFF8DB6B}" type="presParOf" srcId="{84CE96D4-57EA-459B-B992-5F7C9DD64D0E}" destId="{58FBB5FE-573E-4BE1-BE64-0B8B54ACC625}" srcOrd="0" destOrd="0" presId="urn:microsoft.com/office/officeart/2005/8/layout/hierarchy1"/>
    <dgm:cxn modelId="{4E460E7B-08D2-4EE1-89A6-0A5ACFDA149B}" type="presParOf" srcId="{84CE96D4-57EA-459B-B992-5F7C9DD64D0E}" destId="{74432636-FF31-43A5-8BA8-B3656749D6CD}" srcOrd="1" destOrd="0" presId="urn:microsoft.com/office/officeart/2005/8/layout/hierarchy1"/>
    <dgm:cxn modelId="{DF6C5BD4-DAB7-4C32-8D33-295A7A129E68}" type="presParOf" srcId="{2D435E46-7BC5-4511-AD7F-1017E915872D}" destId="{31A41125-3C39-493B-A737-741C2B42784D}" srcOrd="1" destOrd="0" presId="urn:microsoft.com/office/officeart/2005/8/layout/hierarchy1"/>
    <dgm:cxn modelId="{D98E70BD-67E7-4F58-AFF9-EB37DF06A98C}" type="presParOf" srcId="{31A41125-3C39-493B-A737-741C2B42784D}" destId="{80A6D9F2-5F7A-40E0-9A45-9BA83616D714}" srcOrd="0" destOrd="0" presId="urn:microsoft.com/office/officeart/2005/8/layout/hierarchy1"/>
    <dgm:cxn modelId="{301DF570-D119-4DE8-81E3-2615E02C1809}" type="presParOf" srcId="{31A41125-3C39-493B-A737-741C2B42784D}" destId="{F840432C-E49A-4E89-B618-C3230DF86C5E}" srcOrd="1" destOrd="0" presId="urn:microsoft.com/office/officeart/2005/8/layout/hierarchy1"/>
    <dgm:cxn modelId="{303B94D7-6907-4809-BF58-8FFCE851758F}" type="presParOf" srcId="{F840432C-E49A-4E89-B618-C3230DF86C5E}" destId="{987140A9-943E-4879-BE23-25F3A03729F9}" srcOrd="0" destOrd="0" presId="urn:microsoft.com/office/officeart/2005/8/layout/hierarchy1"/>
    <dgm:cxn modelId="{1DED8D22-DFD9-4F8F-98EB-5C1CD934083C}" type="presParOf" srcId="{987140A9-943E-4879-BE23-25F3A03729F9}" destId="{F7591C0D-D433-4069-8ED4-D02C94E0E50C}" srcOrd="0" destOrd="0" presId="urn:microsoft.com/office/officeart/2005/8/layout/hierarchy1"/>
    <dgm:cxn modelId="{726D4829-C70F-41EF-BD1C-04D3A3133D6A}" type="presParOf" srcId="{987140A9-943E-4879-BE23-25F3A03729F9}" destId="{653A5471-D69E-4B48-A8EC-77290FF38AD9}" srcOrd="1" destOrd="0" presId="urn:microsoft.com/office/officeart/2005/8/layout/hierarchy1"/>
    <dgm:cxn modelId="{B0161F64-8059-4C78-9EF2-5C5C6D73FF8A}" type="presParOf" srcId="{F840432C-E49A-4E89-B618-C3230DF86C5E}" destId="{32DC56FE-B2F5-4907-B26A-8A7D5495E42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C1B74B-984F-4A36-BAED-6FB806C99292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09BB540-7E88-416D-8B28-26D57E981F80}">
      <dgm:prSet phldrT="[Text]"/>
      <dgm:spPr/>
      <dgm:t>
        <a:bodyPr/>
        <a:lstStyle/>
        <a:p>
          <a:r>
            <a:rPr lang="en-US" b="1" dirty="0"/>
            <a:t>Web Application (Platform Independent)</a:t>
          </a:r>
        </a:p>
      </dgm:t>
    </dgm:pt>
    <dgm:pt modelId="{E6F1CD99-4AC6-4233-859F-024A9EAFF166}" type="parTrans" cxnId="{847D1678-C9D4-4470-914E-443FC411BF23}">
      <dgm:prSet/>
      <dgm:spPr/>
      <dgm:t>
        <a:bodyPr/>
        <a:lstStyle/>
        <a:p>
          <a:endParaRPr lang="en-US"/>
        </a:p>
      </dgm:t>
    </dgm:pt>
    <dgm:pt modelId="{CA0D3719-3B29-4D87-B99D-965CA7E3C073}" type="sibTrans" cxnId="{847D1678-C9D4-4470-914E-443FC411BF23}">
      <dgm:prSet/>
      <dgm:spPr/>
      <dgm:t>
        <a:bodyPr/>
        <a:lstStyle/>
        <a:p>
          <a:endParaRPr lang="en-US" b="1"/>
        </a:p>
      </dgm:t>
    </dgm:pt>
    <dgm:pt modelId="{2595CA7A-908B-4427-AB2C-A1C0EDDB927E}">
      <dgm:prSet phldrT="[Text]"/>
      <dgm:spPr/>
      <dgm:t>
        <a:bodyPr/>
        <a:lstStyle/>
        <a:p>
          <a:r>
            <a:rPr lang="en-US" b="1" dirty="0"/>
            <a:t>Blood Barometer</a:t>
          </a:r>
        </a:p>
      </dgm:t>
    </dgm:pt>
    <dgm:pt modelId="{CFC913AE-0ED9-4877-A28E-31079DF68A1D}" type="parTrans" cxnId="{622C5036-792D-44B9-BACF-63334BFF33E5}">
      <dgm:prSet/>
      <dgm:spPr/>
      <dgm:t>
        <a:bodyPr/>
        <a:lstStyle/>
        <a:p>
          <a:endParaRPr lang="en-US"/>
        </a:p>
      </dgm:t>
    </dgm:pt>
    <dgm:pt modelId="{7A52F1AD-E32A-4F6C-BDA4-389491FB711E}" type="sibTrans" cxnId="{622C5036-792D-44B9-BACF-63334BFF33E5}">
      <dgm:prSet/>
      <dgm:spPr/>
      <dgm:t>
        <a:bodyPr/>
        <a:lstStyle/>
        <a:p>
          <a:endParaRPr lang="en-US"/>
        </a:p>
      </dgm:t>
    </dgm:pt>
    <dgm:pt modelId="{BB617A74-F7F0-4920-B5E0-949C8FF79860}">
      <dgm:prSet phldrT="[Text]"/>
      <dgm:spPr/>
      <dgm:t>
        <a:bodyPr/>
        <a:lstStyle/>
        <a:p>
          <a:r>
            <a:rPr lang="en-US" b="1" dirty="0"/>
            <a:t>User registers with personal information</a:t>
          </a:r>
        </a:p>
      </dgm:t>
    </dgm:pt>
    <dgm:pt modelId="{F6DDF001-0CE3-48F1-BE03-DE75ECD4AED3}" type="parTrans" cxnId="{BA7EBCC1-E237-4D6B-99A8-BA4B436BC6E5}">
      <dgm:prSet/>
      <dgm:spPr/>
      <dgm:t>
        <a:bodyPr/>
        <a:lstStyle/>
        <a:p>
          <a:endParaRPr lang="en-US"/>
        </a:p>
      </dgm:t>
    </dgm:pt>
    <dgm:pt modelId="{09F5A113-25D6-43B2-815B-E85EAC39D9E3}" type="sibTrans" cxnId="{BA7EBCC1-E237-4D6B-99A8-BA4B436BC6E5}">
      <dgm:prSet/>
      <dgm:spPr/>
      <dgm:t>
        <a:bodyPr/>
        <a:lstStyle/>
        <a:p>
          <a:endParaRPr lang="en-US"/>
        </a:p>
      </dgm:t>
    </dgm:pt>
    <dgm:pt modelId="{80279A85-857F-4819-9EC7-6F6BC5752743}">
      <dgm:prSet/>
      <dgm:spPr/>
      <dgm:t>
        <a:bodyPr/>
        <a:lstStyle/>
        <a:p>
          <a:r>
            <a:rPr lang="en-US" b="1" dirty="0"/>
            <a:t>Users can schedule, cancel &amp; reschedule appointments</a:t>
          </a:r>
        </a:p>
      </dgm:t>
    </dgm:pt>
    <dgm:pt modelId="{68703E62-3958-4A5D-9447-98A4E05B8F52}" type="parTrans" cxnId="{5BEB4528-7AA8-4813-8868-A19A2F7385F0}">
      <dgm:prSet/>
      <dgm:spPr/>
      <dgm:t>
        <a:bodyPr/>
        <a:lstStyle/>
        <a:p>
          <a:endParaRPr lang="en-US"/>
        </a:p>
      </dgm:t>
    </dgm:pt>
    <dgm:pt modelId="{894B90E6-0B53-49B2-B792-4466A51A31BD}" type="sibTrans" cxnId="{5BEB4528-7AA8-4813-8868-A19A2F7385F0}">
      <dgm:prSet/>
      <dgm:spPr/>
      <dgm:t>
        <a:bodyPr/>
        <a:lstStyle/>
        <a:p>
          <a:endParaRPr lang="en-US"/>
        </a:p>
      </dgm:t>
    </dgm:pt>
    <dgm:pt modelId="{488AE6D7-64C1-4659-A278-2D4A3262FF58}">
      <dgm:prSet/>
      <dgm:spPr/>
      <dgm:t>
        <a:bodyPr/>
        <a:lstStyle/>
        <a:p>
          <a:r>
            <a:rPr lang="en-US" b="1" dirty="0"/>
            <a:t>Users will be notified when there is a need for a specific blood group </a:t>
          </a:r>
        </a:p>
      </dgm:t>
    </dgm:pt>
    <dgm:pt modelId="{82F36A69-C3C4-498B-9D09-8AEA3F8B01D7}" type="parTrans" cxnId="{6A69F493-04B8-4926-B361-514D52A6DF32}">
      <dgm:prSet/>
      <dgm:spPr/>
      <dgm:t>
        <a:bodyPr/>
        <a:lstStyle/>
        <a:p>
          <a:endParaRPr lang="en-US"/>
        </a:p>
      </dgm:t>
    </dgm:pt>
    <dgm:pt modelId="{43AAC109-9E52-4E03-A6DC-A3E8F1EABEBF}" type="sibTrans" cxnId="{6A69F493-04B8-4926-B361-514D52A6DF32}">
      <dgm:prSet/>
      <dgm:spPr/>
      <dgm:t>
        <a:bodyPr/>
        <a:lstStyle/>
        <a:p>
          <a:endParaRPr lang="en-US"/>
        </a:p>
      </dgm:t>
    </dgm:pt>
    <dgm:pt modelId="{4FD51E0C-C4EF-438A-9ED8-3C7DA49DB215}">
      <dgm:prSet/>
      <dgm:spPr/>
      <dgm:t>
        <a:bodyPr/>
        <a:lstStyle/>
        <a:p>
          <a:r>
            <a:rPr lang="en-US" b="1" dirty="0"/>
            <a:t>Admin can manage appointments, update the blood barometer</a:t>
          </a:r>
        </a:p>
      </dgm:t>
    </dgm:pt>
    <dgm:pt modelId="{DA9DC1CE-686A-4358-AF7C-0A8D8B597B4B}" type="parTrans" cxnId="{63E495E0-16D3-4F2A-A29F-52062A5DC671}">
      <dgm:prSet/>
      <dgm:spPr/>
      <dgm:t>
        <a:bodyPr/>
        <a:lstStyle/>
        <a:p>
          <a:endParaRPr lang="en-US"/>
        </a:p>
      </dgm:t>
    </dgm:pt>
    <dgm:pt modelId="{95A7A863-7559-49F4-BB4E-AFB4D5B42992}" type="sibTrans" cxnId="{63E495E0-16D3-4F2A-A29F-52062A5DC671}">
      <dgm:prSet/>
      <dgm:spPr/>
      <dgm:t>
        <a:bodyPr/>
        <a:lstStyle/>
        <a:p>
          <a:endParaRPr lang="en-US"/>
        </a:p>
      </dgm:t>
    </dgm:pt>
    <dgm:pt modelId="{23CE0BEA-B796-4A9B-9B73-B36615457FC1}" type="pres">
      <dgm:prSet presAssocID="{C1C1B74B-984F-4A36-BAED-6FB806C99292}" presName="Name0" presStyleCnt="0">
        <dgm:presLayoutVars>
          <dgm:chMax val="7"/>
          <dgm:chPref val="7"/>
          <dgm:dir/>
        </dgm:presLayoutVars>
      </dgm:prSet>
      <dgm:spPr/>
    </dgm:pt>
    <dgm:pt modelId="{4243CD34-21B3-4F12-AE7D-50D5EEFC3FC0}" type="pres">
      <dgm:prSet presAssocID="{C1C1B74B-984F-4A36-BAED-6FB806C99292}" presName="Name1" presStyleCnt="0"/>
      <dgm:spPr/>
    </dgm:pt>
    <dgm:pt modelId="{D062F050-6CC0-4EE1-843D-80A0E75A788E}" type="pres">
      <dgm:prSet presAssocID="{C1C1B74B-984F-4A36-BAED-6FB806C99292}" presName="cycle" presStyleCnt="0"/>
      <dgm:spPr/>
    </dgm:pt>
    <dgm:pt modelId="{897BF053-42B1-4012-80AE-ED033BAD9B12}" type="pres">
      <dgm:prSet presAssocID="{C1C1B74B-984F-4A36-BAED-6FB806C99292}" presName="srcNode" presStyleLbl="node1" presStyleIdx="0" presStyleCnt="6"/>
      <dgm:spPr/>
    </dgm:pt>
    <dgm:pt modelId="{740B9868-C824-4050-A5E8-671A9B737744}" type="pres">
      <dgm:prSet presAssocID="{C1C1B74B-984F-4A36-BAED-6FB806C99292}" presName="conn" presStyleLbl="parChTrans1D2" presStyleIdx="0" presStyleCnt="1"/>
      <dgm:spPr/>
    </dgm:pt>
    <dgm:pt modelId="{3B969534-90F3-4201-B1FC-8FEC2F6318C2}" type="pres">
      <dgm:prSet presAssocID="{C1C1B74B-984F-4A36-BAED-6FB806C99292}" presName="extraNode" presStyleLbl="node1" presStyleIdx="0" presStyleCnt="6"/>
      <dgm:spPr/>
    </dgm:pt>
    <dgm:pt modelId="{EF5FED22-7693-4743-83DC-E3D6F49B8C9F}" type="pres">
      <dgm:prSet presAssocID="{C1C1B74B-984F-4A36-BAED-6FB806C99292}" presName="dstNode" presStyleLbl="node1" presStyleIdx="0" presStyleCnt="6"/>
      <dgm:spPr/>
    </dgm:pt>
    <dgm:pt modelId="{0440CEDB-A7B4-47D2-999C-9FB3AECB26BD}" type="pres">
      <dgm:prSet presAssocID="{809BB540-7E88-416D-8B28-26D57E981F80}" presName="text_1" presStyleLbl="node1" presStyleIdx="0" presStyleCnt="6">
        <dgm:presLayoutVars>
          <dgm:bulletEnabled val="1"/>
        </dgm:presLayoutVars>
      </dgm:prSet>
      <dgm:spPr/>
    </dgm:pt>
    <dgm:pt modelId="{AD1CDD0E-7329-4D8C-A0ED-557D5697EFF3}" type="pres">
      <dgm:prSet presAssocID="{809BB540-7E88-416D-8B28-26D57E981F80}" presName="accent_1" presStyleCnt="0"/>
      <dgm:spPr/>
    </dgm:pt>
    <dgm:pt modelId="{B37BF130-2353-4180-90BD-3056CA6F566E}" type="pres">
      <dgm:prSet presAssocID="{809BB540-7E88-416D-8B28-26D57E981F80}" presName="accentRepeatNode" presStyleLbl="solidFgAcc1" presStyleIdx="0" presStyleCnt="6"/>
      <dgm:spPr/>
    </dgm:pt>
    <dgm:pt modelId="{DB0176B4-DDC4-49C5-BE0C-73CA66B47B7C}" type="pres">
      <dgm:prSet presAssocID="{2595CA7A-908B-4427-AB2C-A1C0EDDB927E}" presName="text_2" presStyleLbl="node1" presStyleIdx="1" presStyleCnt="6">
        <dgm:presLayoutVars>
          <dgm:bulletEnabled val="1"/>
        </dgm:presLayoutVars>
      </dgm:prSet>
      <dgm:spPr/>
    </dgm:pt>
    <dgm:pt modelId="{3EE819B8-3F66-43ED-88D1-7F4B69239C7C}" type="pres">
      <dgm:prSet presAssocID="{2595CA7A-908B-4427-AB2C-A1C0EDDB927E}" presName="accent_2" presStyleCnt="0"/>
      <dgm:spPr/>
    </dgm:pt>
    <dgm:pt modelId="{6C091FB6-558D-442A-84B9-D3715139E114}" type="pres">
      <dgm:prSet presAssocID="{2595CA7A-908B-4427-AB2C-A1C0EDDB927E}" presName="accentRepeatNode" presStyleLbl="solidFgAcc1" presStyleIdx="1" presStyleCnt="6"/>
      <dgm:spPr/>
    </dgm:pt>
    <dgm:pt modelId="{016E019B-FBC0-4E4E-A4CA-B7E032F01C35}" type="pres">
      <dgm:prSet presAssocID="{BB617A74-F7F0-4920-B5E0-949C8FF79860}" presName="text_3" presStyleLbl="node1" presStyleIdx="2" presStyleCnt="6">
        <dgm:presLayoutVars>
          <dgm:bulletEnabled val="1"/>
        </dgm:presLayoutVars>
      </dgm:prSet>
      <dgm:spPr/>
    </dgm:pt>
    <dgm:pt modelId="{CBCC5240-B4B5-449E-A489-377CEEB5B117}" type="pres">
      <dgm:prSet presAssocID="{BB617A74-F7F0-4920-B5E0-949C8FF79860}" presName="accent_3" presStyleCnt="0"/>
      <dgm:spPr/>
    </dgm:pt>
    <dgm:pt modelId="{1A7E5791-CE30-4848-B826-8CD53E60D5EE}" type="pres">
      <dgm:prSet presAssocID="{BB617A74-F7F0-4920-B5E0-949C8FF79860}" presName="accentRepeatNode" presStyleLbl="solidFgAcc1" presStyleIdx="2" presStyleCnt="6"/>
      <dgm:spPr/>
    </dgm:pt>
    <dgm:pt modelId="{FA521EC8-9B5B-4F8A-9D75-C920902BB55B}" type="pres">
      <dgm:prSet presAssocID="{80279A85-857F-4819-9EC7-6F6BC5752743}" presName="text_4" presStyleLbl="node1" presStyleIdx="3" presStyleCnt="6">
        <dgm:presLayoutVars>
          <dgm:bulletEnabled val="1"/>
        </dgm:presLayoutVars>
      </dgm:prSet>
      <dgm:spPr/>
    </dgm:pt>
    <dgm:pt modelId="{3EF53813-F3F5-49B2-B4B0-1916003F06F6}" type="pres">
      <dgm:prSet presAssocID="{80279A85-857F-4819-9EC7-6F6BC5752743}" presName="accent_4" presStyleCnt="0"/>
      <dgm:spPr/>
    </dgm:pt>
    <dgm:pt modelId="{BC1184C9-36BF-4103-9DF9-CA917503EABF}" type="pres">
      <dgm:prSet presAssocID="{80279A85-857F-4819-9EC7-6F6BC5752743}" presName="accentRepeatNode" presStyleLbl="solidFgAcc1" presStyleIdx="3" presStyleCnt="6"/>
      <dgm:spPr/>
    </dgm:pt>
    <dgm:pt modelId="{E32D3438-D4E5-4E37-8B40-384E8BDA70BF}" type="pres">
      <dgm:prSet presAssocID="{488AE6D7-64C1-4659-A278-2D4A3262FF58}" presName="text_5" presStyleLbl="node1" presStyleIdx="4" presStyleCnt="6">
        <dgm:presLayoutVars>
          <dgm:bulletEnabled val="1"/>
        </dgm:presLayoutVars>
      </dgm:prSet>
      <dgm:spPr/>
    </dgm:pt>
    <dgm:pt modelId="{A10E79B3-BE45-4E5A-9157-865D047824E9}" type="pres">
      <dgm:prSet presAssocID="{488AE6D7-64C1-4659-A278-2D4A3262FF58}" presName="accent_5" presStyleCnt="0"/>
      <dgm:spPr/>
    </dgm:pt>
    <dgm:pt modelId="{25D8A431-283E-4D84-B7E7-93AEC78C591B}" type="pres">
      <dgm:prSet presAssocID="{488AE6D7-64C1-4659-A278-2D4A3262FF58}" presName="accentRepeatNode" presStyleLbl="solidFgAcc1" presStyleIdx="4" presStyleCnt="6"/>
      <dgm:spPr/>
    </dgm:pt>
    <dgm:pt modelId="{D463963E-0EE9-4FAF-9C72-8E7531967CF6}" type="pres">
      <dgm:prSet presAssocID="{4FD51E0C-C4EF-438A-9ED8-3C7DA49DB215}" presName="text_6" presStyleLbl="node1" presStyleIdx="5" presStyleCnt="6">
        <dgm:presLayoutVars>
          <dgm:bulletEnabled val="1"/>
        </dgm:presLayoutVars>
      </dgm:prSet>
      <dgm:spPr/>
    </dgm:pt>
    <dgm:pt modelId="{26D4D839-22D5-45EC-A314-69D2E56CFC65}" type="pres">
      <dgm:prSet presAssocID="{4FD51E0C-C4EF-438A-9ED8-3C7DA49DB215}" presName="accent_6" presStyleCnt="0"/>
      <dgm:spPr/>
    </dgm:pt>
    <dgm:pt modelId="{067E7DAB-F40B-4D9D-A7A5-8E8F7F6E7A09}" type="pres">
      <dgm:prSet presAssocID="{4FD51E0C-C4EF-438A-9ED8-3C7DA49DB215}" presName="accentRepeatNode" presStyleLbl="solidFgAcc1" presStyleIdx="5" presStyleCnt="6"/>
      <dgm:spPr/>
    </dgm:pt>
  </dgm:ptLst>
  <dgm:cxnLst>
    <dgm:cxn modelId="{58D83916-71B4-4DC9-9183-0BE72771DC5F}" type="presOf" srcId="{C1C1B74B-984F-4A36-BAED-6FB806C99292}" destId="{23CE0BEA-B796-4A9B-9B73-B36615457FC1}" srcOrd="0" destOrd="0" presId="urn:microsoft.com/office/officeart/2008/layout/VerticalCurvedList"/>
    <dgm:cxn modelId="{3DA3D025-FC8B-4C2D-A41D-2D94CF019E09}" type="presOf" srcId="{80279A85-857F-4819-9EC7-6F6BC5752743}" destId="{FA521EC8-9B5B-4F8A-9D75-C920902BB55B}" srcOrd="0" destOrd="0" presId="urn:microsoft.com/office/officeart/2008/layout/VerticalCurvedList"/>
    <dgm:cxn modelId="{5BEB4528-7AA8-4813-8868-A19A2F7385F0}" srcId="{C1C1B74B-984F-4A36-BAED-6FB806C99292}" destId="{80279A85-857F-4819-9EC7-6F6BC5752743}" srcOrd="3" destOrd="0" parTransId="{68703E62-3958-4A5D-9447-98A4E05B8F52}" sibTransId="{894B90E6-0B53-49B2-B792-4466A51A31BD}"/>
    <dgm:cxn modelId="{622C5036-792D-44B9-BACF-63334BFF33E5}" srcId="{C1C1B74B-984F-4A36-BAED-6FB806C99292}" destId="{2595CA7A-908B-4427-AB2C-A1C0EDDB927E}" srcOrd="1" destOrd="0" parTransId="{CFC913AE-0ED9-4877-A28E-31079DF68A1D}" sibTransId="{7A52F1AD-E32A-4F6C-BDA4-389491FB711E}"/>
    <dgm:cxn modelId="{847D1678-C9D4-4470-914E-443FC411BF23}" srcId="{C1C1B74B-984F-4A36-BAED-6FB806C99292}" destId="{809BB540-7E88-416D-8B28-26D57E981F80}" srcOrd="0" destOrd="0" parTransId="{E6F1CD99-4AC6-4233-859F-024A9EAFF166}" sibTransId="{CA0D3719-3B29-4D87-B99D-965CA7E3C073}"/>
    <dgm:cxn modelId="{6A69F493-04B8-4926-B361-514D52A6DF32}" srcId="{C1C1B74B-984F-4A36-BAED-6FB806C99292}" destId="{488AE6D7-64C1-4659-A278-2D4A3262FF58}" srcOrd="4" destOrd="0" parTransId="{82F36A69-C3C4-498B-9D09-8AEA3F8B01D7}" sibTransId="{43AAC109-9E52-4E03-A6DC-A3E8F1EABEBF}"/>
    <dgm:cxn modelId="{777098A6-EB6F-49AD-929D-795F4DBD1346}" type="presOf" srcId="{BB617A74-F7F0-4920-B5E0-949C8FF79860}" destId="{016E019B-FBC0-4E4E-A4CA-B7E032F01C35}" srcOrd="0" destOrd="0" presId="urn:microsoft.com/office/officeart/2008/layout/VerticalCurvedList"/>
    <dgm:cxn modelId="{B0388BB1-7BB1-405E-9801-9FD986C86C9E}" type="presOf" srcId="{2595CA7A-908B-4427-AB2C-A1C0EDDB927E}" destId="{DB0176B4-DDC4-49C5-BE0C-73CA66B47B7C}" srcOrd="0" destOrd="0" presId="urn:microsoft.com/office/officeart/2008/layout/VerticalCurvedList"/>
    <dgm:cxn modelId="{BA7EBCC1-E237-4D6B-99A8-BA4B436BC6E5}" srcId="{C1C1B74B-984F-4A36-BAED-6FB806C99292}" destId="{BB617A74-F7F0-4920-B5E0-949C8FF79860}" srcOrd="2" destOrd="0" parTransId="{F6DDF001-0CE3-48F1-BE03-DE75ECD4AED3}" sibTransId="{09F5A113-25D6-43B2-815B-E85EAC39D9E3}"/>
    <dgm:cxn modelId="{74239CD0-DDBE-46F2-8EA4-7CE7ED16EA90}" type="presOf" srcId="{CA0D3719-3B29-4D87-B99D-965CA7E3C073}" destId="{740B9868-C824-4050-A5E8-671A9B737744}" srcOrd="0" destOrd="0" presId="urn:microsoft.com/office/officeart/2008/layout/VerticalCurvedList"/>
    <dgm:cxn modelId="{63E495E0-16D3-4F2A-A29F-52062A5DC671}" srcId="{C1C1B74B-984F-4A36-BAED-6FB806C99292}" destId="{4FD51E0C-C4EF-438A-9ED8-3C7DA49DB215}" srcOrd="5" destOrd="0" parTransId="{DA9DC1CE-686A-4358-AF7C-0A8D8B597B4B}" sibTransId="{95A7A863-7559-49F4-BB4E-AFB4D5B42992}"/>
    <dgm:cxn modelId="{F6A15AEA-E28A-46B3-BC02-A4C0A89DA553}" type="presOf" srcId="{4FD51E0C-C4EF-438A-9ED8-3C7DA49DB215}" destId="{D463963E-0EE9-4FAF-9C72-8E7531967CF6}" srcOrd="0" destOrd="0" presId="urn:microsoft.com/office/officeart/2008/layout/VerticalCurvedList"/>
    <dgm:cxn modelId="{69F616F5-18D8-47DC-BA7E-ECAC4E288B3C}" type="presOf" srcId="{488AE6D7-64C1-4659-A278-2D4A3262FF58}" destId="{E32D3438-D4E5-4E37-8B40-384E8BDA70BF}" srcOrd="0" destOrd="0" presId="urn:microsoft.com/office/officeart/2008/layout/VerticalCurvedList"/>
    <dgm:cxn modelId="{E9E76DF6-70E3-4DEC-AE11-6DFBE5A8294F}" type="presOf" srcId="{809BB540-7E88-416D-8B28-26D57E981F80}" destId="{0440CEDB-A7B4-47D2-999C-9FB3AECB26BD}" srcOrd="0" destOrd="0" presId="urn:microsoft.com/office/officeart/2008/layout/VerticalCurvedList"/>
    <dgm:cxn modelId="{9DAB33A7-7B41-41CF-9AC2-C14361B6EF7E}" type="presParOf" srcId="{23CE0BEA-B796-4A9B-9B73-B36615457FC1}" destId="{4243CD34-21B3-4F12-AE7D-50D5EEFC3FC0}" srcOrd="0" destOrd="0" presId="urn:microsoft.com/office/officeart/2008/layout/VerticalCurvedList"/>
    <dgm:cxn modelId="{C88500D4-7AD5-4843-8F55-F4C34C5AFE0D}" type="presParOf" srcId="{4243CD34-21B3-4F12-AE7D-50D5EEFC3FC0}" destId="{D062F050-6CC0-4EE1-843D-80A0E75A788E}" srcOrd="0" destOrd="0" presId="urn:microsoft.com/office/officeart/2008/layout/VerticalCurvedList"/>
    <dgm:cxn modelId="{FB36C86A-1E44-4FE6-B5C6-33F248937446}" type="presParOf" srcId="{D062F050-6CC0-4EE1-843D-80A0E75A788E}" destId="{897BF053-42B1-4012-80AE-ED033BAD9B12}" srcOrd="0" destOrd="0" presId="urn:microsoft.com/office/officeart/2008/layout/VerticalCurvedList"/>
    <dgm:cxn modelId="{DD8800D8-BFFD-4BAB-8CDB-FF3790574D01}" type="presParOf" srcId="{D062F050-6CC0-4EE1-843D-80A0E75A788E}" destId="{740B9868-C824-4050-A5E8-671A9B737744}" srcOrd="1" destOrd="0" presId="urn:microsoft.com/office/officeart/2008/layout/VerticalCurvedList"/>
    <dgm:cxn modelId="{A2DD026A-75D3-4075-8AD8-E4CE93A6B7F4}" type="presParOf" srcId="{D062F050-6CC0-4EE1-843D-80A0E75A788E}" destId="{3B969534-90F3-4201-B1FC-8FEC2F6318C2}" srcOrd="2" destOrd="0" presId="urn:microsoft.com/office/officeart/2008/layout/VerticalCurvedList"/>
    <dgm:cxn modelId="{7BEB55B0-A80A-4A83-83C0-09AA92390D3F}" type="presParOf" srcId="{D062F050-6CC0-4EE1-843D-80A0E75A788E}" destId="{EF5FED22-7693-4743-83DC-E3D6F49B8C9F}" srcOrd="3" destOrd="0" presId="urn:microsoft.com/office/officeart/2008/layout/VerticalCurvedList"/>
    <dgm:cxn modelId="{FC663B29-8790-4478-8AFB-FCFEF47F8B71}" type="presParOf" srcId="{4243CD34-21B3-4F12-AE7D-50D5EEFC3FC0}" destId="{0440CEDB-A7B4-47D2-999C-9FB3AECB26BD}" srcOrd="1" destOrd="0" presId="urn:microsoft.com/office/officeart/2008/layout/VerticalCurvedList"/>
    <dgm:cxn modelId="{C6183C54-8A0E-48EF-A259-2B787F3BEE86}" type="presParOf" srcId="{4243CD34-21B3-4F12-AE7D-50D5EEFC3FC0}" destId="{AD1CDD0E-7329-4D8C-A0ED-557D5697EFF3}" srcOrd="2" destOrd="0" presId="urn:microsoft.com/office/officeart/2008/layout/VerticalCurvedList"/>
    <dgm:cxn modelId="{835DB200-228B-47E4-AAEC-F3ACF1B5B8AC}" type="presParOf" srcId="{AD1CDD0E-7329-4D8C-A0ED-557D5697EFF3}" destId="{B37BF130-2353-4180-90BD-3056CA6F566E}" srcOrd="0" destOrd="0" presId="urn:microsoft.com/office/officeart/2008/layout/VerticalCurvedList"/>
    <dgm:cxn modelId="{938A1035-4311-437A-BF2A-4F31137B91D5}" type="presParOf" srcId="{4243CD34-21B3-4F12-AE7D-50D5EEFC3FC0}" destId="{DB0176B4-DDC4-49C5-BE0C-73CA66B47B7C}" srcOrd="3" destOrd="0" presId="urn:microsoft.com/office/officeart/2008/layout/VerticalCurvedList"/>
    <dgm:cxn modelId="{C797E8E7-B2D8-46E4-82E9-18920E2B0CD4}" type="presParOf" srcId="{4243CD34-21B3-4F12-AE7D-50D5EEFC3FC0}" destId="{3EE819B8-3F66-43ED-88D1-7F4B69239C7C}" srcOrd="4" destOrd="0" presId="urn:microsoft.com/office/officeart/2008/layout/VerticalCurvedList"/>
    <dgm:cxn modelId="{533C8530-953B-41E2-A76D-A0ADDD8D1E90}" type="presParOf" srcId="{3EE819B8-3F66-43ED-88D1-7F4B69239C7C}" destId="{6C091FB6-558D-442A-84B9-D3715139E114}" srcOrd="0" destOrd="0" presId="urn:microsoft.com/office/officeart/2008/layout/VerticalCurvedList"/>
    <dgm:cxn modelId="{F266EFEC-0996-4924-91D5-032BCBF9EC48}" type="presParOf" srcId="{4243CD34-21B3-4F12-AE7D-50D5EEFC3FC0}" destId="{016E019B-FBC0-4E4E-A4CA-B7E032F01C35}" srcOrd="5" destOrd="0" presId="urn:microsoft.com/office/officeart/2008/layout/VerticalCurvedList"/>
    <dgm:cxn modelId="{6C720BDF-47AE-4DF8-B008-2F2134C1A592}" type="presParOf" srcId="{4243CD34-21B3-4F12-AE7D-50D5EEFC3FC0}" destId="{CBCC5240-B4B5-449E-A489-377CEEB5B117}" srcOrd="6" destOrd="0" presId="urn:microsoft.com/office/officeart/2008/layout/VerticalCurvedList"/>
    <dgm:cxn modelId="{807C628E-1A4D-4806-8590-AB56DC63CEB9}" type="presParOf" srcId="{CBCC5240-B4B5-449E-A489-377CEEB5B117}" destId="{1A7E5791-CE30-4848-B826-8CD53E60D5EE}" srcOrd="0" destOrd="0" presId="urn:microsoft.com/office/officeart/2008/layout/VerticalCurvedList"/>
    <dgm:cxn modelId="{974BB707-BADD-4B0F-B05F-8DD976C3F76A}" type="presParOf" srcId="{4243CD34-21B3-4F12-AE7D-50D5EEFC3FC0}" destId="{FA521EC8-9B5B-4F8A-9D75-C920902BB55B}" srcOrd="7" destOrd="0" presId="urn:microsoft.com/office/officeart/2008/layout/VerticalCurvedList"/>
    <dgm:cxn modelId="{F5DE780F-981F-4A79-9491-E7D2A1899BCD}" type="presParOf" srcId="{4243CD34-21B3-4F12-AE7D-50D5EEFC3FC0}" destId="{3EF53813-F3F5-49B2-B4B0-1916003F06F6}" srcOrd="8" destOrd="0" presId="urn:microsoft.com/office/officeart/2008/layout/VerticalCurvedList"/>
    <dgm:cxn modelId="{062C040A-5FAC-4C48-A313-393D3612F1C6}" type="presParOf" srcId="{3EF53813-F3F5-49B2-B4B0-1916003F06F6}" destId="{BC1184C9-36BF-4103-9DF9-CA917503EABF}" srcOrd="0" destOrd="0" presId="urn:microsoft.com/office/officeart/2008/layout/VerticalCurvedList"/>
    <dgm:cxn modelId="{277F356F-155B-47C9-8451-D0E3285DBE66}" type="presParOf" srcId="{4243CD34-21B3-4F12-AE7D-50D5EEFC3FC0}" destId="{E32D3438-D4E5-4E37-8B40-384E8BDA70BF}" srcOrd="9" destOrd="0" presId="urn:microsoft.com/office/officeart/2008/layout/VerticalCurvedList"/>
    <dgm:cxn modelId="{0B44F92E-F613-4DFF-8438-A28237E3ABE9}" type="presParOf" srcId="{4243CD34-21B3-4F12-AE7D-50D5EEFC3FC0}" destId="{A10E79B3-BE45-4E5A-9157-865D047824E9}" srcOrd="10" destOrd="0" presId="urn:microsoft.com/office/officeart/2008/layout/VerticalCurvedList"/>
    <dgm:cxn modelId="{63EDCF2E-5A5F-46B5-AB6E-CF57FACFDC8D}" type="presParOf" srcId="{A10E79B3-BE45-4E5A-9157-865D047824E9}" destId="{25D8A431-283E-4D84-B7E7-93AEC78C591B}" srcOrd="0" destOrd="0" presId="urn:microsoft.com/office/officeart/2008/layout/VerticalCurvedList"/>
    <dgm:cxn modelId="{F38C765F-43A7-4A35-8265-B0703D08D031}" type="presParOf" srcId="{4243CD34-21B3-4F12-AE7D-50D5EEFC3FC0}" destId="{D463963E-0EE9-4FAF-9C72-8E7531967CF6}" srcOrd="11" destOrd="0" presId="urn:microsoft.com/office/officeart/2008/layout/VerticalCurvedList"/>
    <dgm:cxn modelId="{213BC5AE-3AAE-4C07-A18C-C26DD61698A3}" type="presParOf" srcId="{4243CD34-21B3-4F12-AE7D-50D5EEFC3FC0}" destId="{26D4D839-22D5-45EC-A314-69D2E56CFC65}" srcOrd="12" destOrd="0" presId="urn:microsoft.com/office/officeart/2008/layout/VerticalCurvedList"/>
    <dgm:cxn modelId="{A52573D1-BD14-41F8-A324-BC3510B35EF4}" type="presParOf" srcId="{26D4D839-22D5-45EC-A314-69D2E56CFC65}" destId="{067E7DAB-F40B-4D9D-A7A5-8E8F7F6E7A0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55A5EB-7108-4535-A4FB-93A6B2B5CB9C}" type="doc">
      <dgm:prSet loTypeId="urn:microsoft.com/office/officeart/2009/layout/ReverseList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074F14-2003-44F7-802B-62004A555B18}">
      <dgm:prSet phldrT="[Text]" custT="1"/>
      <dgm:spPr/>
      <dgm:t>
        <a:bodyPr/>
        <a:lstStyle/>
        <a:p>
          <a:endParaRPr lang="en-US" sz="1600" b="1" i="0" dirty="0">
            <a:solidFill>
              <a:schemeClr val="accent1">
                <a:lumMod val="50000"/>
              </a:schemeClr>
            </a:solidFill>
            <a:latin typeface="Candara" panose="020E0502030303020204" pitchFamily="34" charset="0"/>
          </a:endParaRPr>
        </a:p>
        <a:p>
          <a:r>
            <a:rPr lang="en-US" sz="1600" b="1" i="0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rPr>
            <a:t>Blood4Life</a:t>
          </a:r>
        </a:p>
      </dgm:t>
    </dgm:pt>
    <dgm:pt modelId="{9FCB8154-7AA1-48C2-80C0-BD0AF3A80651}" type="parTrans" cxnId="{5D0F54D6-4730-4654-968C-75CBC29C7976}">
      <dgm:prSet/>
      <dgm:spPr/>
      <dgm:t>
        <a:bodyPr/>
        <a:lstStyle/>
        <a:p>
          <a:endParaRPr lang="en-US" b="1"/>
        </a:p>
      </dgm:t>
    </dgm:pt>
    <dgm:pt modelId="{8092DB2A-0D38-43EF-B50A-4E47FEE29E40}" type="sibTrans" cxnId="{5D0F54D6-4730-4654-968C-75CBC29C7976}">
      <dgm:prSet/>
      <dgm:spPr/>
      <dgm:t>
        <a:bodyPr/>
        <a:lstStyle/>
        <a:p>
          <a:endParaRPr lang="en-US" b="1"/>
        </a:p>
      </dgm:t>
    </dgm:pt>
    <dgm:pt modelId="{ED7E0D14-AA25-4040-A111-51E603986DC8}">
      <dgm:prSet phldrT="[Text]" custT="1"/>
      <dgm:spPr/>
      <dgm:t>
        <a:bodyPr/>
        <a:lstStyle/>
        <a:p>
          <a:pPr algn="l"/>
          <a:endParaRPr lang="en-US" sz="1600" b="1" i="0" dirty="0">
            <a:solidFill>
              <a:schemeClr val="accent1">
                <a:lumMod val="50000"/>
              </a:schemeClr>
            </a:solidFill>
            <a:latin typeface="Candara" panose="020E0502030303020204" pitchFamily="34" charset="0"/>
          </a:endParaRPr>
        </a:p>
        <a:p>
          <a:pPr algn="ctr"/>
          <a:r>
            <a:rPr lang="en-US" sz="1600" b="1" i="0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rPr>
            <a:t>Watch Dog</a:t>
          </a:r>
        </a:p>
      </dgm:t>
    </dgm:pt>
    <dgm:pt modelId="{94D0B109-B76F-406A-8C25-77E372FE91C1}" type="parTrans" cxnId="{DD073987-A0DD-4434-A2F4-636F2B731AE1}">
      <dgm:prSet/>
      <dgm:spPr/>
      <dgm:t>
        <a:bodyPr/>
        <a:lstStyle/>
        <a:p>
          <a:endParaRPr lang="en-US" b="1"/>
        </a:p>
      </dgm:t>
    </dgm:pt>
    <dgm:pt modelId="{41C550B5-81EF-421C-AD41-B0B81BA3B5C0}" type="sibTrans" cxnId="{DD073987-A0DD-4434-A2F4-636F2B731AE1}">
      <dgm:prSet/>
      <dgm:spPr/>
      <dgm:t>
        <a:bodyPr/>
        <a:lstStyle/>
        <a:p>
          <a:endParaRPr lang="en-US" b="1"/>
        </a:p>
      </dgm:t>
    </dgm:pt>
    <dgm:pt modelId="{A4E28262-3451-43C2-A91A-71E3EC9412DF}" type="pres">
      <dgm:prSet presAssocID="{8C55A5EB-7108-4535-A4FB-93A6B2B5CB9C}" presName="Name0" presStyleCnt="0">
        <dgm:presLayoutVars>
          <dgm:chMax val="2"/>
          <dgm:chPref val="2"/>
          <dgm:animLvl val="lvl"/>
        </dgm:presLayoutVars>
      </dgm:prSet>
      <dgm:spPr/>
    </dgm:pt>
    <dgm:pt modelId="{E73C53E7-4C1E-46F2-B718-53418FBF2CBC}" type="pres">
      <dgm:prSet presAssocID="{8C55A5EB-7108-4535-A4FB-93A6B2B5CB9C}" presName="LeftText" presStyleLbl="revTx" presStyleIdx="0" presStyleCnt="0">
        <dgm:presLayoutVars>
          <dgm:bulletEnabled val="1"/>
        </dgm:presLayoutVars>
      </dgm:prSet>
      <dgm:spPr/>
    </dgm:pt>
    <dgm:pt modelId="{76508987-97A3-42FD-9B86-FA8A838EFE3C}" type="pres">
      <dgm:prSet presAssocID="{8C55A5EB-7108-4535-A4FB-93A6B2B5CB9C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A8C5606A-7FCF-4291-A6D4-B0F9988EE8FB}" type="pres">
      <dgm:prSet presAssocID="{8C55A5EB-7108-4535-A4FB-93A6B2B5CB9C}" presName="RightText" presStyleLbl="revTx" presStyleIdx="0" presStyleCnt="0">
        <dgm:presLayoutVars>
          <dgm:bulletEnabled val="1"/>
        </dgm:presLayoutVars>
      </dgm:prSet>
      <dgm:spPr/>
    </dgm:pt>
    <dgm:pt modelId="{3BF82EF4-F458-495D-AA12-BA76D9A12137}" type="pres">
      <dgm:prSet presAssocID="{8C55A5EB-7108-4535-A4FB-93A6B2B5CB9C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8574B604-8DE2-4B22-ADE8-91B2F2715313}" type="pres">
      <dgm:prSet presAssocID="{8C55A5EB-7108-4535-A4FB-93A6B2B5CB9C}" presName="TopArrow" presStyleLbl="node1" presStyleIdx="0" presStyleCnt="2"/>
      <dgm:spPr/>
    </dgm:pt>
    <dgm:pt modelId="{707AD5D6-738B-4A48-856F-BA4DDB25D7ED}" type="pres">
      <dgm:prSet presAssocID="{8C55A5EB-7108-4535-A4FB-93A6B2B5CB9C}" presName="BottomArrow" presStyleLbl="node1" presStyleIdx="1" presStyleCnt="2"/>
      <dgm:spPr/>
    </dgm:pt>
  </dgm:ptLst>
  <dgm:cxnLst>
    <dgm:cxn modelId="{5CBFB90F-F515-4028-9032-15A7CA1356CB}" type="presOf" srcId="{8C55A5EB-7108-4535-A4FB-93A6B2B5CB9C}" destId="{A4E28262-3451-43C2-A91A-71E3EC9412DF}" srcOrd="0" destOrd="0" presId="urn:microsoft.com/office/officeart/2009/layout/ReverseList"/>
    <dgm:cxn modelId="{A7C7DD2F-85B3-43DB-9D93-416F20B2AC2D}" type="presOf" srcId="{ED7E0D14-AA25-4040-A111-51E603986DC8}" destId="{3BF82EF4-F458-495D-AA12-BA76D9A12137}" srcOrd="1" destOrd="0" presId="urn:microsoft.com/office/officeart/2009/layout/ReverseList"/>
    <dgm:cxn modelId="{D08E476A-5D71-4816-A857-7F6AC93F3EB5}" type="presOf" srcId="{F8074F14-2003-44F7-802B-62004A555B18}" destId="{76508987-97A3-42FD-9B86-FA8A838EFE3C}" srcOrd="1" destOrd="0" presId="urn:microsoft.com/office/officeart/2009/layout/ReverseList"/>
    <dgm:cxn modelId="{DD073987-A0DD-4434-A2F4-636F2B731AE1}" srcId="{8C55A5EB-7108-4535-A4FB-93A6B2B5CB9C}" destId="{ED7E0D14-AA25-4040-A111-51E603986DC8}" srcOrd="1" destOrd="0" parTransId="{94D0B109-B76F-406A-8C25-77E372FE91C1}" sibTransId="{41C550B5-81EF-421C-AD41-B0B81BA3B5C0}"/>
    <dgm:cxn modelId="{2CE5EA8B-B0C9-482A-928C-DF1D4BABBC75}" type="presOf" srcId="{ED7E0D14-AA25-4040-A111-51E603986DC8}" destId="{A8C5606A-7FCF-4291-A6D4-B0F9988EE8FB}" srcOrd="0" destOrd="0" presId="urn:microsoft.com/office/officeart/2009/layout/ReverseList"/>
    <dgm:cxn modelId="{18BF89B6-8902-491D-A7FB-F7D10E33ACEF}" type="presOf" srcId="{F8074F14-2003-44F7-802B-62004A555B18}" destId="{E73C53E7-4C1E-46F2-B718-53418FBF2CBC}" srcOrd="0" destOrd="0" presId="urn:microsoft.com/office/officeart/2009/layout/ReverseList"/>
    <dgm:cxn modelId="{5D0F54D6-4730-4654-968C-75CBC29C7976}" srcId="{8C55A5EB-7108-4535-A4FB-93A6B2B5CB9C}" destId="{F8074F14-2003-44F7-802B-62004A555B18}" srcOrd="0" destOrd="0" parTransId="{9FCB8154-7AA1-48C2-80C0-BD0AF3A80651}" sibTransId="{8092DB2A-0D38-43EF-B50A-4E47FEE29E40}"/>
    <dgm:cxn modelId="{81914E7E-A2F8-4A9E-9953-B29C88577BE2}" type="presParOf" srcId="{A4E28262-3451-43C2-A91A-71E3EC9412DF}" destId="{E73C53E7-4C1E-46F2-B718-53418FBF2CBC}" srcOrd="0" destOrd="0" presId="urn:microsoft.com/office/officeart/2009/layout/ReverseList"/>
    <dgm:cxn modelId="{F8CA6C2A-61F3-4C9C-B26C-8445A886F3EE}" type="presParOf" srcId="{A4E28262-3451-43C2-A91A-71E3EC9412DF}" destId="{76508987-97A3-42FD-9B86-FA8A838EFE3C}" srcOrd="1" destOrd="0" presId="urn:microsoft.com/office/officeart/2009/layout/ReverseList"/>
    <dgm:cxn modelId="{036E108E-6DC6-4123-A231-FD38E6FD0527}" type="presParOf" srcId="{A4E28262-3451-43C2-A91A-71E3EC9412DF}" destId="{A8C5606A-7FCF-4291-A6D4-B0F9988EE8FB}" srcOrd="2" destOrd="0" presId="urn:microsoft.com/office/officeart/2009/layout/ReverseList"/>
    <dgm:cxn modelId="{7C9B7E8E-3C46-48A7-9504-E8DD258D2B69}" type="presParOf" srcId="{A4E28262-3451-43C2-A91A-71E3EC9412DF}" destId="{3BF82EF4-F458-495D-AA12-BA76D9A12137}" srcOrd="3" destOrd="0" presId="urn:microsoft.com/office/officeart/2009/layout/ReverseList"/>
    <dgm:cxn modelId="{87278BC2-FAA5-4883-BC57-BD903BD57CD4}" type="presParOf" srcId="{A4E28262-3451-43C2-A91A-71E3EC9412DF}" destId="{8574B604-8DE2-4B22-ADE8-91B2F2715313}" srcOrd="4" destOrd="0" presId="urn:microsoft.com/office/officeart/2009/layout/ReverseList"/>
    <dgm:cxn modelId="{69E8A940-A6EF-413E-939B-410793AF65AC}" type="presParOf" srcId="{A4E28262-3451-43C2-A91A-71E3EC9412DF}" destId="{707AD5D6-738B-4A48-856F-BA4DDB25D7ED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D26633-47CD-465D-AEC6-59B58F9D8B6C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705AAE-D2AE-4B71-BFDD-C66C8D4CA201}">
      <dgm:prSet phldrT="[Text]"/>
      <dgm:spPr/>
      <dgm:t>
        <a:bodyPr/>
        <a:lstStyle/>
        <a:p>
          <a:r>
            <a:rPr lang="en-US" b="1" i="0" dirty="0">
              <a:latin typeface="Candara" panose="020E0502030303020204" pitchFamily="34" charset="0"/>
            </a:rPr>
            <a:t>Validation</a:t>
          </a:r>
        </a:p>
      </dgm:t>
    </dgm:pt>
    <dgm:pt modelId="{EED77BFF-BF96-449F-988D-66E178101CA1}" type="parTrans" cxnId="{8DE72901-1F7E-48A4-8FDA-E068AB73EB86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4F5F84AF-96F4-48EB-BD43-C298AF533AE4}" type="sibTrans" cxnId="{8DE72901-1F7E-48A4-8FDA-E068AB73EB86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CF57E604-92A2-4320-8699-D3A269721700}">
      <dgm:prSet phldrT="[Text]"/>
      <dgm:spPr/>
      <dgm:t>
        <a:bodyPr/>
        <a:lstStyle/>
        <a:p>
          <a:r>
            <a:rPr lang="en-US" b="1" i="0" dirty="0">
              <a:latin typeface="Candara" panose="020E0502030303020204" pitchFamily="34" charset="0"/>
            </a:rPr>
            <a:t>Functional requirements</a:t>
          </a:r>
        </a:p>
      </dgm:t>
    </dgm:pt>
    <dgm:pt modelId="{7286C8F5-3D41-4D8D-8126-F0E8D1FD6BCD}" type="parTrans" cxnId="{70E03253-AA4C-41E0-9DB5-90A2B712B824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0A708C16-91C7-40E2-A097-F0E14092A770}" type="sibTrans" cxnId="{70E03253-AA4C-41E0-9DB5-90A2B712B824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CD69A707-CB5C-4275-97B3-2C2784E9C99A}">
      <dgm:prSet phldrT="[Text]"/>
      <dgm:spPr/>
      <dgm:t>
        <a:bodyPr/>
        <a:lstStyle/>
        <a:p>
          <a:r>
            <a:rPr lang="en-US" b="1" i="0" dirty="0">
              <a:latin typeface="Candara" panose="020E0502030303020204" pitchFamily="34" charset="0"/>
            </a:rPr>
            <a:t>Non functional requirements</a:t>
          </a:r>
        </a:p>
      </dgm:t>
    </dgm:pt>
    <dgm:pt modelId="{9019BB43-9A98-4610-BB41-216DE46AF07C}" type="parTrans" cxnId="{AF3BAE37-BEA2-4F1C-88BB-58897178CAE2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A6363324-1564-42AA-9130-5B8DCAA3D496}" type="sibTrans" cxnId="{AF3BAE37-BEA2-4F1C-88BB-58897178CAE2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EEC106C1-1FA7-438F-9FA4-79260D99006E}">
      <dgm:prSet phldrT="[Text]"/>
      <dgm:spPr/>
      <dgm:t>
        <a:bodyPr/>
        <a:lstStyle/>
        <a:p>
          <a:r>
            <a:rPr lang="en-US" b="1" i="0" dirty="0">
              <a:latin typeface="Candara" panose="020E0502030303020204" pitchFamily="34" charset="0"/>
            </a:rPr>
            <a:t>Verification</a:t>
          </a:r>
        </a:p>
      </dgm:t>
    </dgm:pt>
    <dgm:pt modelId="{A9FBE912-C6D9-402B-81D7-410F5C995246}" type="parTrans" cxnId="{EA155446-FA3A-433C-BA0F-9B3996F63BD0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246D87A7-B9C6-4C3C-8BC9-34B01683E77D}" type="sibTrans" cxnId="{EA155446-FA3A-433C-BA0F-9B3996F63BD0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ABB08AA4-9FDD-4B55-B644-A96FCA99DCBD}">
      <dgm:prSet phldrT="[Text]"/>
      <dgm:spPr/>
      <dgm:t>
        <a:bodyPr/>
        <a:lstStyle/>
        <a:p>
          <a:r>
            <a:rPr lang="en-US" b="1" i="0" dirty="0">
              <a:latin typeface="Candara" panose="020E0502030303020204" pitchFamily="34" charset="0"/>
            </a:rPr>
            <a:t>ISO25010 Software Quality Standard</a:t>
          </a:r>
        </a:p>
      </dgm:t>
    </dgm:pt>
    <dgm:pt modelId="{B24EC63C-9AC0-4197-AC1E-B991703BCF62}" type="parTrans" cxnId="{0A200D69-0E49-4E65-B211-B47DCB6183F2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02C6BA99-4894-4712-8CC2-470E290EDC82}" type="sibTrans" cxnId="{0A200D69-0E49-4E65-B211-B47DCB6183F2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7321F5E8-733F-49C3-A656-F1FF244F8F05}">
      <dgm:prSet phldrT="[Text]"/>
      <dgm:spPr/>
      <dgm:t>
        <a:bodyPr/>
        <a:lstStyle/>
        <a:p>
          <a:r>
            <a:rPr lang="en-US" b="1" i="0" dirty="0">
              <a:latin typeface="Candara" panose="020E0502030303020204" pitchFamily="34" charset="0"/>
            </a:rPr>
            <a:t>V &amp; V</a:t>
          </a:r>
        </a:p>
      </dgm:t>
    </dgm:pt>
    <dgm:pt modelId="{A4152CEC-DA6C-47E2-9DFF-B08752566FE4}" type="sibTrans" cxnId="{11B91803-98FB-4BC1-B168-E7F1D81C74F1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DE87FD9C-5A14-41DA-81C6-FE2497A372A5}" type="parTrans" cxnId="{11B91803-98FB-4BC1-B168-E7F1D81C74F1}">
      <dgm:prSet/>
      <dgm:spPr/>
      <dgm:t>
        <a:bodyPr/>
        <a:lstStyle/>
        <a:p>
          <a:endParaRPr lang="en-US" b="1" i="0">
            <a:latin typeface="Candara" panose="020E0502030303020204" pitchFamily="34" charset="0"/>
          </a:endParaRPr>
        </a:p>
      </dgm:t>
    </dgm:pt>
    <dgm:pt modelId="{E249F732-D398-474D-A85C-AE2FE1862DFE}" type="pres">
      <dgm:prSet presAssocID="{A1D26633-47CD-465D-AEC6-59B58F9D8B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1A5F34-9F57-468A-B0EF-E1429B995A05}" type="pres">
      <dgm:prSet presAssocID="{7321F5E8-733F-49C3-A656-F1FF244F8F05}" presName="hierRoot1" presStyleCnt="0">
        <dgm:presLayoutVars>
          <dgm:hierBranch val="init"/>
        </dgm:presLayoutVars>
      </dgm:prSet>
      <dgm:spPr/>
    </dgm:pt>
    <dgm:pt modelId="{6D052E32-E71B-414F-949F-0908A9899681}" type="pres">
      <dgm:prSet presAssocID="{7321F5E8-733F-49C3-A656-F1FF244F8F05}" presName="rootComposite1" presStyleCnt="0"/>
      <dgm:spPr/>
    </dgm:pt>
    <dgm:pt modelId="{71138C4C-0016-4825-ACA7-CFFBAA9430C9}" type="pres">
      <dgm:prSet presAssocID="{7321F5E8-733F-49C3-A656-F1FF244F8F05}" presName="rootText1" presStyleLbl="node0" presStyleIdx="0" presStyleCnt="1">
        <dgm:presLayoutVars>
          <dgm:chPref val="3"/>
        </dgm:presLayoutVars>
      </dgm:prSet>
      <dgm:spPr/>
    </dgm:pt>
    <dgm:pt modelId="{A35ABCC1-CF63-4894-9632-BA6E518FCD4B}" type="pres">
      <dgm:prSet presAssocID="{7321F5E8-733F-49C3-A656-F1FF244F8F05}" presName="rootConnector1" presStyleLbl="node1" presStyleIdx="0" presStyleCnt="0"/>
      <dgm:spPr/>
    </dgm:pt>
    <dgm:pt modelId="{9E469B24-E6F0-477F-8D88-8A102BFD7963}" type="pres">
      <dgm:prSet presAssocID="{7321F5E8-733F-49C3-A656-F1FF244F8F05}" presName="hierChild2" presStyleCnt="0"/>
      <dgm:spPr/>
    </dgm:pt>
    <dgm:pt modelId="{E7476B33-E80A-464D-9258-D352EA1F222D}" type="pres">
      <dgm:prSet presAssocID="{EED77BFF-BF96-449F-988D-66E178101CA1}" presName="Name37" presStyleLbl="parChTrans1D2" presStyleIdx="0" presStyleCnt="2"/>
      <dgm:spPr/>
    </dgm:pt>
    <dgm:pt modelId="{24B81DA7-52C9-4C12-A395-BF881116139B}" type="pres">
      <dgm:prSet presAssocID="{15705AAE-D2AE-4B71-BFDD-C66C8D4CA201}" presName="hierRoot2" presStyleCnt="0">
        <dgm:presLayoutVars>
          <dgm:hierBranch val="init"/>
        </dgm:presLayoutVars>
      </dgm:prSet>
      <dgm:spPr/>
    </dgm:pt>
    <dgm:pt modelId="{987C3496-4790-44D7-9D16-05B5A93F6F94}" type="pres">
      <dgm:prSet presAssocID="{15705AAE-D2AE-4B71-BFDD-C66C8D4CA201}" presName="rootComposite" presStyleCnt="0"/>
      <dgm:spPr/>
    </dgm:pt>
    <dgm:pt modelId="{1A0F4215-2FA2-4FFA-96C3-A00E04B8AB56}" type="pres">
      <dgm:prSet presAssocID="{15705AAE-D2AE-4B71-BFDD-C66C8D4CA201}" presName="rootText" presStyleLbl="node2" presStyleIdx="0" presStyleCnt="2">
        <dgm:presLayoutVars>
          <dgm:chPref val="3"/>
        </dgm:presLayoutVars>
      </dgm:prSet>
      <dgm:spPr/>
    </dgm:pt>
    <dgm:pt modelId="{01467D67-8F40-4E0B-9A06-3C70126AF312}" type="pres">
      <dgm:prSet presAssocID="{15705AAE-D2AE-4B71-BFDD-C66C8D4CA201}" presName="rootConnector" presStyleLbl="node2" presStyleIdx="0" presStyleCnt="2"/>
      <dgm:spPr/>
    </dgm:pt>
    <dgm:pt modelId="{4A93504E-9359-4931-974B-E17389AFEDD6}" type="pres">
      <dgm:prSet presAssocID="{15705AAE-D2AE-4B71-BFDD-C66C8D4CA201}" presName="hierChild4" presStyleCnt="0"/>
      <dgm:spPr/>
    </dgm:pt>
    <dgm:pt modelId="{A163A849-62E7-4C1D-8AE7-6BF74E191C19}" type="pres">
      <dgm:prSet presAssocID="{7286C8F5-3D41-4D8D-8126-F0E8D1FD6BCD}" presName="Name37" presStyleLbl="parChTrans1D3" presStyleIdx="0" presStyleCnt="3"/>
      <dgm:spPr/>
    </dgm:pt>
    <dgm:pt modelId="{88F4C3ED-C1E7-4298-B306-016D8752C990}" type="pres">
      <dgm:prSet presAssocID="{CF57E604-92A2-4320-8699-D3A269721700}" presName="hierRoot2" presStyleCnt="0">
        <dgm:presLayoutVars>
          <dgm:hierBranch val="init"/>
        </dgm:presLayoutVars>
      </dgm:prSet>
      <dgm:spPr/>
    </dgm:pt>
    <dgm:pt modelId="{78CD8CB2-E956-41C3-8A57-E4D34E9242E3}" type="pres">
      <dgm:prSet presAssocID="{CF57E604-92A2-4320-8699-D3A269721700}" presName="rootComposite" presStyleCnt="0"/>
      <dgm:spPr/>
    </dgm:pt>
    <dgm:pt modelId="{F7064EB4-77E9-4B16-BC7F-8C877D0C58A6}" type="pres">
      <dgm:prSet presAssocID="{CF57E604-92A2-4320-8699-D3A269721700}" presName="rootText" presStyleLbl="node3" presStyleIdx="0" presStyleCnt="3">
        <dgm:presLayoutVars>
          <dgm:chPref val="3"/>
        </dgm:presLayoutVars>
      </dgm:prSet>
      <dgm:spPr/>
    </dgm:pt>
    <dgm:pt modelId="{CC46BBBB-CCFE-415D-9768-859FC0220FD4}" type="pres">
      <dgm:prSet presAssocID="{CF57E604-92A2-4320-8699-D3A269721700}" presName="rootConnector" presStyleLbl="node3" presStyleIdx="0" presStyleCnt="3"/>
      <dgm:spPr/>
    </dgm:pt>
    <dgm:pt modelId="{3329766D-EFB6-47B6-B6CB-E5063453010A}" type="pres">
      <dgm:prSet presAssocID="{CF57E604-92A2-4320-8699-D3A269721700}" presName="hierChild4" presStyleCnt="0"/>
      <dgm:spPr/>
    </dgm:pt>
    <dgm:pt modelId="{5C006BA2-E31B-457D-BC00-7CED87167776}" type="pres">
      <dgm:prSet presAssocID="{CF57E604-92A2-4320-8699-D3A269721700}" presName="hierChild5" presStyleCnt="0"/>
      <dgm:spPr/>
    </dgm:pt>
    <dgm:pt modelId="{BBA58DA5-72FB-486E-8ABB-462B59C52CC9}" type="pres">
      <dgm:prSet presAssocID="{9019BB43-9A98-4610-BB41-216DE46AF07C}" presName="Name37" presStyleLbl="parChTrans1D3" presStyleIdx="1" presStyleCnt="3"/>
      <dgm:spPr/>
    </dgm:pt>
    <dgm:pt modelId="{6944B9F6-BB35-49FE-9268-A81298BAA885}" type="pres">
      <dgm:prSet presAssocID="{CD69A707-CB5C-4275-97B3-2C2784E9C99A}" presName="hierRoot2" presStyleCnt="0">
        <dgm:presLayoutVars>
          <dgm:hierBranch val="init"/>
        </dgm:presLayoutVars>
      </dgm:prSet>
      <dgm:spPr/>
    </dgm:pt>
    <dgm:pt modelId="{315CBDE5-E209-42BB-B1C5-83A2EEF86D79}" type="pres">
      <dgm:prSet presAssocID="{CD69A707-CB5C-4275-97B3-2C2784E9C99A}" presName="rootComposite" presStyleCnt="0"/>
      <dgm:spPr/>
    </dgm:pt>
    <dgm:pt modelId="{338DF4AE-B2AE-4036-92DD-280A049843C3}" type="pres">
      <dgm:prSet presAssocID="{CD69A707-CB5C-4275-97B3-2C2784E9C99A}" presName="rootText" presStyleLbl="node3" presStyleIdx="1" presStyleCnt="3">
        <dgm:presLayoutVars>
          <dgm:chPref val="3"/>
        </dgm:presLayoutVars>
      </dgm:prSet>
      <dgm:spPr/>
    </dgm:pt>
    <dgm:pt modelId="{54475CB9-D8BF-4A43-81CA-61C670B29882}" type="pres">
      <dgm:prSet presAssocID="{CD69A707-CB5C-4275-97B3-2C2784E9C99A}" presName="rootConnector" presStyleLbl="node3" presStyleIdx="1" presStyleCnt="3"/>
      <dgm:spPr/>
    </dgm:pt>
    <dgm:pt modelId="{1A92FD8B-0FD8-4430-81A6-2F60741BFA52}" type="pres">
      <dgm:prSet presAssocID="{CD69A707-CB5C-4275-97B3-2C2784E9C99A}" presName="hierChild4" presStyleCnt="0"/>
      <dgm:spPr/>
    </dgm:pt>
    <dgm:pt modelId="{A0CDF097-08FD-4BB6-9269-52A6470F8CB4}" type="pres">
      <dgm:prSet presAssocID="{CD69A707-CB5C-4275-97B3-2C2784E9C99A}" presName="hierChild5" presStyleCnt="0"/>
      <dgm:spPr/>
    </dgm:pt>
    <dgm:pt modelId="{03A98D4A-1510-4C8A-8000-E8C9F5BA4053}" type="pres">
      <dgm:prSet presAssocID="{15705AAE-D2AE-4B71-BFDD-C66C8D4CA201}" presName="hierChild5" presStyleCnt="0"/>
      <dgm:spPr/>
    </dgm:pt>
    <dgm:pt modelId="{9355CD9E-22BA-4B90-966A-9ECFE1952006}" type="pres">
      <dgm:prSet presAssocID="{A9FBE912-C6D9-402B-81D7-410F5C995246}" presName="Name37" presStyleLbl="parChTrans1D2" presStyleIdx="1" presStyleCnt="2"/>
      <dgm:spPr/>
    </dgm:pt>
    <dgm:pt modelId="{038EE1D9-745F-4104-84CB-73799FCCEE41}" type="pres">
      <dgm:prSet presAssocID="{EEC106C1-1FA7-438F-9FA4-79260D99006E}" presName="hierRoot2" presStyleCnt="0">
        <dgm:presLayoutVars>
          <dgm:hierBranch val="init"/>
        </dgm:presLayoutVars>
      </dgm:prSet>
      <dgm:spPr/>
    </dgm:pt>
    <dgm:pt modelId="{DBB2B46B-BBEC-4A65-B46B-9BE96015CD48}" type="pres">
      <dgm:prSet presAssocID="{EEC106C1-1FA7-438F-9FA4-79260D99006E}" presName="rootComposite" presStyleCnt="0"/>
      <dgm:spPr/>
    </dgm:pt>
    <dgm:pt modelId="{37B2CA9E-CD3E-4795-B35C-C1AC339E658A}" type="pres">
      <dgm:prSet presAssocID="{EEC106C1-1FA7-438F-9FA4-79260D99006E}" presName="rootText" presStyleLbl="node2" presStyleIdx="1" presStyleCnt="2">
        <dgm:presLayoutVars>
          <dgm:chPref val="3"/>
        </dgm:presLayoutVars>
      </dgm:prSet>
      <dgm:spPr/>
    </dgm:pt>
    <dgm:pt modelId="{ECDE4218-7C8C-4D31-BD0C-40A8932E34CE}" type="pres">
      <dgm:prSet presAssocID="{EEC106C1-1FA7-438F-9FA4-79260D99006E}" presName="rootConnector" presStyleLbl="node2" presStyleIdx="1" presStyleCnt="2"/>
      <dgm:spPr/>
    </dgm:pt>
    <dgm:pt modelId="{A8A5399F-C47F-41F4-A033-623778C84E3C}" type="pres">
      <dgm:prSet presAssocID="{EEC106C1-1FA7-438F-9FA4-79260D99006E}" presName="hierChild4" presStyleCnt="0"/>
      <dgm:spPr/>
    </dgm:pt>
    <dgm:pt modelId="{D697732C-D175-44EF-A59F-059840AADC59}" type="pres">
      <dgm:prSet presAssocID="{B24EC63C-9AC0-4197-AC1E-B991703BCF62}" presName="Name37" presStyleLbl="parChTrans1D3" presStyleIdx="2" presStyleCnt="3"/>
      <dgm:spPr/>
    </dgm:pt>
    <dgm:pt modelId="{58919E06-41A9-4C45-88BA-76B6D8B0B81F}" type="pres">
      <dgm:prSet presAssocID="{ABB08AA4-9FDD-4B55-B644-A96FCA99DCBD}" presName="hierRoot2" presStyleCnt="0">
        <dgm:presLayoutVars>
          <dgm:hierBranch val="init"/>
        </dgm:presLayoutVars>
      </dgm:prSet>
      <dgm:spPr/>
    </dgm:pt>
    <dgm:pt modelId="{2E158942-7686-4B65-BB5F-96B5E431E9BF}" type="pres">
      <dgm:prSet presAssocID="{ABB08AA4-9FDD-4B55-B644-A96FCA99DCBD}" presName="rootComposite" presStyleCnt="0"/>
      <dgm:spPr/>
    </dgm:pt>
    <dgm:pt modelId="{2D329B6C-2557-46F2-A7E8-327776C461F3}" type="pres">
      <dgm:prSet presAssocID="{ABB08AA4-9FDD-4B55-B644-A96FCA99DCBD}" presName="rootText" presStyleLbl="node3" presStyleIdx="2" presStyleCnt="3">
        <dgm:presLayoutVars>
          <dgm:chPref val="3"/>
        </dgm:presLayoutVars>
      </dgm:prSet>
      <dgm:spPr/>
    </dgm:pt>
    <dgm:pt modelId="{9F0B2F73-5677-402D-A69B-1242581E8C9C}" type="pres">
      <dgm:prSet presAssocID="{ABB08AA4-9FDD-4B55-B644-A96FCA99DCBD}" presName="rootConnector" presStyleLbl="node3" presStyleIdx="2" presStyleCnt="3"/>
      <dgm:spPr/>
    </dgm:pt>
    <dgm:pt modelId="{B2F003C0-2172-415D-87B8-58397584F5E6}" type="pres">
      <dgm:prSet presAssocID="{ABB08AA4-9FDD-4B55-B644-A96FCA99DCBD}" presName="hierChild4" presStyleCnt="0"/>
      <dgm:spPr/>
    </dgm:pt>
    <dgm:pt modelId="{0E0D221B-97A0-4E78-8E62-582092637350}" type="pres">
      <dgm:prSet presAssocID="{ABB08AA4-9FDD-4B55-B644-A96FCA99DCBD}" presName="hierChild5" presStyleCnt="0"/>
      <dgm:spPr/>
    </dgm:pt>
    <dgm:pt modelId="{55753FCC-6310-4DBA-A172-33EA2DDE03E8}" type="pres">
      <dgm:prSet presAssocID="{EEC106C1-1FA7-438F-9FA4-79260D99006E}" presName="hierChild5" presStyleCnt="0"/>
      <dgm:spPr/>
    </dgm:pt>
    <dgm:pt modelId="{B76A9FA7-A8AF-4316-AC9F-89311FE3917E}" type="pres">
      <dgm:prSet presAssocID="{7321F5E8-733F-49C3-A656-F1FF244F8F05}" presName="hierChild3" presStyleCnt="0"/>
      <dgm:spPr/>
    </dgm:pt>
  </dgm:ptLst>
  <dgm:cxnLst>
    <dgm:cxn modelId="{8DE72901-1F7E-48A4-8FDA-E068AB73EB86}" srcId="{7321F5E8-733F-49C3-A656-F1FF244F8F05}" destId="{15705AAE-D2AE-4B71-BFDD-C66C8D4CA201}" srcOrd="0" destOrd="0" parTransId="{EED77BFF-BF96-449F-988D-66E178101CA1}" sibTransId="{4F5F84AF-96F4-48EB-BD43-C298AF533AE4}"/>
    <dgm:cxn modelId="{11B91803-98FB-4BC1-B168-E7F1D81C74F1}" srcId="{A1D26633-47CD-465D-AEC6-59B58F9D8B6C}" destId="{7321F5E8-733F-49C3-A656-F1FF244F8F05}" srcOrd="0" destOrd="0" parTransId="{DE87FD9C-5A14-41DA-81C6-FE2497A372A5}" sibTransId="{A4152CEC-DA6C-47E2-9DFF-B08752566FE4}"/>
    <dgm:cxn modelId="{7A87C408-234B-4AA3-B38A-9613A1547A49}" type="presOf" srcId="{CF57E604-92A2-4320-8699-D3A269721700}" destId="{CC46BBBB-CCFE-415D-9768-859FC0220FD4}" srcOrd="1" destOrd="0" presId="urn:microsoft.com/office/officeart/2005/8/layout/orgChart1"/>
    <dgm:cxn modelId="{C838700A-5ECB-42C7-9E55-CCB88BDBBC4C}" type="presOf" srcId="{7321F5E8-733F-49C3-A656-F1FF244F8F05}" destId="{A35ABCC1-CF63-4894-9632-BA6E518FCD4B}" srcOrd="1" destOrd="0" presId="urn:microsoft.com/office/officeart/2005/8/layout/orgChart1"/>
    <dgm:cxn modelId="{92852E1A-70B9-487F-96D4-92882130942C}" type="presOf" srcId="{CF57E604-92A2-4320-8699-D3A269721700}" destId="{F7064EB4-77E9-4B16-BC7F-8C877D0C58A6}" srcOrd="0" destOrd="0" presId="urn:microsoft.com/office/officeart/2005/8/layout/orgChart1"/>
    <dgm:cxn modelId="{E9212929-399B-49F3-BE79-28B08C7759DD}" type="presOf" srcId="{15705AAE-D2AE-4B71-BFDD-C66C8D4CA201}" destId="{01467D67-8F40-4E0B-9A06-3C70126AF312}" srcOrd="1" destOrd="0" presId="urn:microsoft.com/office/officeart/2005/8/layout/orgChart1"/>
    <dgm:cxn modelId="{AF3BAE37-BEA2-4F1C-88BB-58897178CAE2}" srcId="{15705AAE-D2AE-4B71-BFDD-C66C8D4CA201}" destId="{CD69A707-CB5C-4275-97B3-2C2784E9C99A}" srcOrd="1" destOrd="0" parTransId="{9019BB43-9A98-4610-BB41-216DE46AF07C}" sibTransId="{A6363324-1564-42AA-9130-5B8DCAA3D496}"/>
    <dgm:cxn modelId="{4CC2C037-1A75-4876-A7DE-E95FE045A805}" type="presOf" srcId="{ABB08AA4-9FDD-4B55-B644-A96FCA99DCBD}" destId="{9F0B2F73-5677-402D-A69B-1242581E8C9C}" srcOrd="1" destOrd="0" presId="urn:microsoft.com/office/officeart/2005/8/layout/orgChart1"/>
    <dgm:cxn modelId="{9689D337-C74D-4813-BCAD-D9ABD56612D1}" type="presOf" srcId="{EED77BFF-BF96-449F-988D-66E178101CA1}" destId="{E7476B33-E80A-464D-9258-D352EA1F222D}" srcOrd="0" destOrd="0" presId="urn:microsoft.com/office/officeart/2005/8/layout/orgChart1"/>
    <dgm:cxn modelId="{F905AD61-643C-4779-97C5-ECF07AF02CC2}" type="presOf" srcId="{ABB08AA4-9FDD-4B55-B644-A96FCA99DCBD}" destId="{2D329B6C-2557-46F2-A7E8-327776C461F3}" srcOrd="0" destOrd="0" presId="urn:microsoft.com/office/officeart/2005/8/layout/orgChart1"/>
    <dgm:cxn modelId="{EA155446-FA3A-433C-BA0F-9B3996F63BD0}" srcId="{7321F5E8-733F-49C3-A656-F1FF244F8F05}" destId="{EEC106C1-1FA7-438F-9FA4-79260D99006E}" srcOrd="1" destOrd="0" parTransId="{A9FBE912-C6D9-402B-81D7-410F5C995246}" sibTransId="{246D87A7-B9C6-4C3C-8BC9-34B01683E77D}"/>
    <dgm:cxn modelId="{FFBDD347-CE31-44F2-8CA9-ACA9F09C3BA2}" type="presOf" srcId="{CD69A707-CB5C-4275-97B3-2C2784E9C99A}" destId="{54475CB9-D8BF-4A43-81CA-61C670B29882}" srcOrd="1" destOrd="0" presId="urn:microsoft.com/office/officeart/2005/8/layout/orgChart1"/>
    <dgm:cxn modelId="{0A200D69-0E49-4E65-B211-B47DCB6183F2}" srcId="{EEC106C1-1FA7-438F-9FA4-79260D99006E}" destId="{ABB08AA4-9FDD-4B55-B644-A96FCA99DCBD}" srcOrd="0" destOrd="0" parTransId="{B24EC63C-9AC0-4197-AC1E-B991703BCF62}" sibTransId="{02C6BA99-4894-4712-8CC2-470E290EDC82}"/>
    <dgm:cxn modelId="{51AB4F4B-7B6C-45DB-A21D-8C27ACE2D3B3}" type="presOf" srcId="{CD69A707-CB5C-4275-97B3-2C2784E9C99A}" destId="{338DF4AE-B2AE-4036-92DD-280A049843C3}" srcOrd="0" destOrd="0" presId="urn:microsoft.com/office/officeart/2005/8/layout/orgChart1"/>
    <dgm:cxn modelId="{70E03253-AA4C-41E0-9DB5-90A2B712B824}" srcId="{15705AAE-D2AE-4B71-BFDD-C66C8D4CA201}" destId="{CF57E604-92A2-4320-8699-D3A269721700}" srcOrd="0" destOrd="0" parTransId="{7286C8F5-3D41-4D8D-8126-F0E8D1FD6BCD}" sibTransId="{0A708C16-91C7-40E2-A097-F0E14092A770}"/>
    <dgm:cxn modelId="{C1A0C857-DDE9-4F69-BE28-F045C78DF076}" type="presOf" srcId="{B24EC63C-9AC0-4197-AC1E-B991703BCF62}" destId="{D697732C-D175-44EF-A59F-059840AADC59}" srcOrd="0" destOrd="0" presId="urn:microsoft.com/office/officeart/2005/8/layout/orgChart1"/>
    <dgm:cxn modelId="{610311A6-509A-4A10-944D-DF7FEE35F77E}" type="presOf" srcId="{9019BB43-9A98-4610-BB41-216DE46AF07C}" destId="{BBA58DA5-72FB-486E-8ABB-462B59C52CC9}" srcOrd="0" destOrd="0" presId="urn:microsoft.com/office/officeart/2005/8/layout/orgChart1"/>
    <dgm:cxn modelId="{416683AE-AF5A-490A-8E8C-F3DB9620888C}" type="presOf" srcId="{7321F5E8-733F-49C3-A656-F1FF244F8F05}" destId="{71138C4C-0016-4825-ACA7-CFFBAA9430C9}" srcOrd="0" destOrd="0" presId="urn:microsoft.com/office/officeart/2005/8/layout/orgChart1"/>
    <dgm:cxn modelId="{89FA3DC7-23A2-4AB4-B13A-E4218EDEB4C6}" type="presOf" srcId="{EEC106C1-1FA7-438F-9FA4-79260D99006E}" destId="{ECDE4218-7C8C-4D31-BD0C-40A8932E34CE}" srcOrd="1" destOrd="0" presId="urn:microsoft.com/office/officeart/2005/8/layout/orgChart1"/>
    <dgm:cxn modelId="{0C095DC8-BC90-4ADF-838A-DE5363A5E13E}" type="presOf" srcId="{A9FBE912-C6D9-402B-81D7-410F5C995246}" destId="{9355CD9E-22BA-4B90-966A-9ECFE1952006}" srcOrd="0" destOrd="0" presId="urn:microsoft.com/office/officeart/2005/8/layout/orgChart1"/>
    <dgm:cxn modelId="{3D98F6CB-67D8-4231-A801-4B2EEEBFEA20}" type="presOf" srcId="{A1D26633-47CD-465D-AEC6-59B58F9D8B6C}" destId="{E249F732-D398-474D-A85C-AE2FE1862DFE}" srcOrd="0" destOrd="0" presId="urn:microsoft.com/office/officeart/2005/8/layout/orgChart1"/>
    <dgm:cxn modelId="{F6D7E2D1-8A3E-4E6F-8DAE-CDE734F74304}" type="presOf" srcId="{EEC106C1-1FA7-438F-9FA4-79260D99006E}" destId="{37B2CA9E-CD3E-4795-B35C-C1AC339E658A}" srcOrd="0" destOrd="0" presId="urn:microsoft.com/office/officeart/2005/8/layout/orgChart1"/>
    <dgm:cxn modelId="{AFF1AFE1-A4A0-4C6B-B60C-4DF29AE3AE97}" type="presOf" srcId="{7286C8F5-3D41-4D8D-8126-F0E8D1FD6BCD}" destId="{A163A849-62E7-4C1D-8AE7-6BF74E191C19}" srcOrd="0" destOrd="0" presId="urn:microsoft.com/office/officeart/2005/8/layout/orgChart1"/>
    <dgm:cxn modelId="{ADE143F0-746E-43DC-AE84-86B97D8710EB}" type="presOf" srcId="{15705AAE-D2AE-4B71-BFDD-C66C8D4CA201}" destId="{1A0F4215-2FA2-4FFA-96C3-A00E04B8AB56}" srcOrd="0" destOrd="0" presId="urn:microsoft.com/office/officeart/2005/8/layout/orgChart1"/>
    <dgm:cxn modelId="{1A2882D7-C072-402E-A0EA-E282BA670435}" type="presParOf" srcId="{E249F732-D398-474D-A85C-AE2FE1862DFE}" destId="{B91A5F34-9F57-468A-B0EF-E1429B995A05}" srcOrd="0" destOrd="0" presId="urn:microsoft.com/office/officeart/2005/8/layout/orgChart1"/>
    <dgm:cxn modelId="{BD919E96-C7D3-4E67-B28B-04AD097B5852}" type="presParOf" srcId="{B91A5F34-9F57-468A-B0EF-E1429B995A05}" destId="{6D052E32-E71B-414F-949F-0908A9899681}" srcOrd="0" destOrd="0" presId="urn:microsoft.com/office/officeart/2005/8/layout/orgChart1"/>
    <dgm:cxn modelId="{3B6CE968-4FAD-4D48-A017-B9EE771F694E}" type="presParOf" srcId="{6D052E32-E71B-414F-949F-0908A9899681}" destId="{71138C4C-0016-4825-ACA7-CFFBAA9430C9}" srcOrd="0" destOrd="0" presId="urn:microsoft.com/office/officeart/2005/8/layout/orgChart1"/>
    <dgm:cxn modelId="{72CA12B9-3D77-4FA0-A950-48967882A094}" type="presParOf" srcId="{6D052E32-E71B-414F-949F-0908A9899681}" destId="{A35ABCC1-CF63-4894-9632-BA6E518FCD4B}" srcOrd="1" destOrd="0" presId="urn:microsoft.com/office/officeart/2005/8/layout/orgChart1"/>
    <dgm:cxn modelId="{385342A6-0D5E-4106-B9BC-375C797AE73E}" type="presParOf" srcId="{B91A5F34-9F57-468A-B0EF-E1429B995A05}" destId="{9E469B24-E6F0-477F-8D88-8A102BFD7963}" srcOrd="1" destOrd="0" presId="urn:microsoft.com/office/officeart/2005/8/layout/orgChart1"/>
    <dgm:cxn modelId="{2981A52C-C5F2-478A-B84F-3B64AADDD2B2}" type="presParOf" srcId="{9E469B24-E6F0-477F-8D88-8A102BFD7963}" destId="{E7476B33-E80A-464D-9258-D352EA1F222D}" srcOrd="0" destOrd="0" presId="urn:microsoft.com/office/officeart/2005/8/layout/orgChart1"/>
    <dgm:cxn modelId="{86F5EAE9-E6AB-4122-91EE-69E0084192F1}" type="presParOf" srcId="{9E469B24-E6F0-477F-8D88-8A102BFD7963}" destId="{24B81DA7-52C9-4C12-A395-BF881116139B}" srcOrd="1" destOrd="0" presId="urn:microsoft.com/office/officeart/2005/8/layout/orgChart1"/>
    <dgm:cxn modelId="{4756391D-428B-4133-A302-7CB63921206A}" type="presParOf" srcId="{24B81DA7-52C9-4C12-A395-BF881116139B}" destId="{987C3496-4790-44D7-9D16-05B5A93F6F94}" srcOrd="0" destOrd="0" presId="urn:microsoft.com/office/officeart/2005/8/layout/orgChart1"/>
    <dgm:cxn modelId="{009E725E-2835-425C-A209-97D49F630B04}" type="presParOf" srcId="{987C3496-4790-44D7-9D16-05B5A93F6F94}" destId="{1A0F4215-2FA2-4FFA-96C3-A00E04B8AB56}" srcOrd="0" destOrd="0" presId="urn:microsoft.com/office/officeart/2005/8/layout/orgChart1"/>
    <dgm:cxn modelId="{36AF4753-D6CB-4BBA-B713-09750F4F4E99}" type="presParOf" srcId="{987C3496-4790-44D7-9D16-05B5A93F6F94}" destId="{01467D67-8F40-4E0B-9A06-3C70126AF312}" srcOrd="1" destOrd="0" presId="urn:microsoft.com/office/officeart/2005/8/layout/orgChart1"/>
    <dgm:cxn modelId="{58406121-3104-457F-BC24-1E5436FA64C9}" type="presParOf" srcId="{24B81DA7-52C9-4C12-A395-BF881116139B}" destId="{4A93504E-9359-4931-974B-E17389AFEDD6}" srcOrd="1" destOrd="0" presId="urn:microsoft.com/office/officeart/2005/8/layout/orgChart1"/>
    <dgm:cxn modelId="{65BD6CAE-EDAD-4EA6-AE2F-E44D6B0ED5F7}" type="presParOf" srcId="{4A93504E-9359-4931-974B-E17389AFEDD6}" destId="{A163A849-62E7-4C1D-8AE7-6BF74E191C19}" srcOrd="0" destOrd="0" presId="urn:microsoft.com/office/officeart/2005/8/layout/orgChart1"/>
    <dgm:cxn modelId="{1BDC9C8A-F362-4BA9-8115-7E7649999C72}" type="presParOf" srcId="{4A93504E-9359-4931-974B-E17389AFEDD6}" destId="{88F4C3ED-C1E7-4298-B306-016D8752C990}" srcOrd="1" destOrd="0" presId="urn:microsoft.com/office/officeart/2005/8/layout/orgChart1"/>
    <dgm:cxn modelId="{433F749F-245D-4EDB-A5BE-7A705243F402}" type="presParOf" srcId="{88F4C3ED-C1E7-4298-B306-016D8752C990}" destId="{78CD8CB2-E956-41C3-8A57-E4D34E9242E3}" srcOrd="0" destOrd="0" presId="urn:microsoft.com/office/officeart/2005/8/layout/orgChart1"/>
    <dgm:cxn modelId="{03182258-ABB5-461B-95DA-6F4B9446A4D8}" type="presParOf" srcId="{78CD8CB2-E956-41C3-8A57-E4D34E9242E3}" destId="{F7064EB4-77E9-4B16-BC7F-8C877D0C58A6}" srcOrd="0" destOrd="0" presId="urn:microsoft.com/office/officeart/2005/8/layout/orgChart1"/>
    <dgm:cxn modelId="{109F8440-8A7B-4D48-88A4-55A1C915B039}" type="presParOf" srcId="{78CD8CB2-E956-41C3-8A57-E4D34E9242E3}" destId="{CC46BBBB-CCFE-415D-9768-859FC0220FD4}" srcOrd="1" destOrd="0" presId="urn:microsoft.com/office/officeart/2005/8/layout/orgChart1"/>
    <dgm:cxn modelId="{88DB5CEF-E491-4D54-98BB-3F346A669F40}" type="presParOf" srcId="{88F4C3ED-C1E7-4298-B306-016D8752C990}" destId="{3329766D-EFB6-47B6-B6CB-E5063453010A}" srcOrd="1" destOrd="0" presId="urn:microsoft.com/office/officeart/2005/8/layout/orgChart1"/>
    <dgm:cxn modelId="{58741314-33B6-4359-B86B-4057C7730A3A}" type="presParOf" srcId="{88F4C3ED-C1E7-4298-B306-016D8752C990}" destId="{5C006BA2-E31B-457D-BC00-7CED87167776}" srcOrd="2" destOrd="0" presId="urn:microsoft.com/office/officeart/2005/8/layout/orgChart1"/>
    <dgm:cxn modelId="{C0DC1A5A-5BE3-4741-8373-AD0423115C67}" type="presParOf" srcId="{4A93504E-9359-4931-974B-E17389AFEDD6}" destId="{BBA58DA5-72FB-486E-8ABB-462B59C52CC9}" srcOrd="2" destOrd="0" presId="urn:microsoft.com/office/officeart/2005/8/layout/orgChart1"/>
    <dgm:cxn modelId="{E7A9817C-BEC8-41D6-BD98-0D92035F0C87}" type="presParOf" srcId="{4A93504E-9359-4931-974B-E17389AFEDD6}" destId="{6944B9F6-BB35-49FE-9268-A81298BAA885}" srcOrd="3" destOrd="0" presId="urn:microsoft.com/office/officeart/2005/8/layout/orgChart1"/>
    <dgm:cxn modelId="{5DBE987B-1A92-4FDC-B2E2-D3D35297521A}" type="presParOf" srcId="{6944B9F6-BB35-49FE-9268-A81298BAA885}" destId="{315CBDE5-E209-42BB-B1C5-83A2EEF86D79}" srcOrd="0" destOrd="0" presId="urn:microsoft.com/office/officeart/2005/8/layout/orgChart1"/>
    <dgm:cxn modelId="{B967B6B2-6AD7-4187-80CF-EB07E101A84D}" type="presParOf" srcId="{315CBDE5-E209-42BB-B1C5-83A2EEF86D79}" destId="{338DF4AE-B2AE-4036-92DD-280A049843C3}" srcOrd="0" destOrd="0" presId="urn:microsoft.com/office/officeart/2005/8/layout/orgChart1"/>
    <dgm:cxn modelId="{3402CFC7-DEDB-4C0B-8836-9A52718816AD}" type="presParOf" srcId="{315CBDE5-E209-42BB-B1C5-83A2EEF86D79}" destId="{54475CB9-D8BF-4A43-81CA-61C670B29882}" srcOrd="1" destOrd="0" presId="urn:microsoft.com/office/officeart/2005/8/layout/orgChart1"/>
    <dgm:cxn modelId="{1F54A967-9477-49CD-9685-7A4FE68041FA}" type="presParOf" srcId="{6944B9F6-BB35-49FE-9268-A81298BAA885}" destId="{1A92FD8B-0FD8-4430-81A6-2F60741BFA52}" srcOrd="1" destOrd="0" presId="urn:microsoft.com/office/officeart/2005/8/layout/orgChart1"/>
    <dgm:cxn modelId="{CF058F9B-7EF7-4CD6-B7A1-9BFE7D9185EF}" type="presParOf" srcId="{6944B9F6-BB35-49FE-9268-A81298BAA885}" destId="{A0CDF097-08FD-4BB6-9269-52A6470F8CB4}" srcOrd="2" destOrd="0" presId="urn:microsoft.com/office/officeart/2005/8/layout/orgChart1"/>
    <dgm:cxn modelId="{B0C16930-460D-4CA6-A1C5-DDE26A976CC4}" type="presParOf" srcId="{24B81DA7-52C9-4C12-A395-BF881116139B}" destId="{03A98D4A-1510-4C8A-8000-E8C9F5BA4053}" srcOrd="2" destOrd="0" presId="urn:microsoft.com/office/officeart/2005/8/layout/orgChart1"/>
    <dgm:cxn modelId="{055B0FDD-A692-4380-97E2-91BDF9A4951B}" type="presParOf" srcId="{9E469B24-E6F0-477F-8D88-8A102BFD7963}" destId="{9355CD9E-22BA-4B90-966A-9ECFE1952006}" srcOrd="2" destOrd="0" presId="urn:microsoft.com/office/officeart/2005/8/layout/orgChart1"/>
    <dgm:cxn modelId="{94A1235A-79F3-4EE8-B32B-2243450BBC6A}" type="presParOf" srcId="{9E469B24-E6F0-477F-8D88-8A102BFD7963}" destId="{038EE1D9-745F-4104-84CB-73799FCCEE41}" srcOrd="3" destOrd="0" presId="urn:microsoft.com/office/officeart/2005/8/layout/orgChart1"/>
    <dgm:cxn modelId="{17DC4625-BAC9-410B-B697-15429A5A9A33}" type="presParOf" srcId="{038EE1D9-745F-4104-84CB-73799FCCEE41}" destId="{DBB2B46B-BBEC-4A65-B46B-9BE96015CD48}" srcOrd="0" destOrd="0" presId="urn:microsoft.com/office/officeart/2005/8/layout/orgChart1"/>
    <dgm:cxn modelId="{F19D077F-AA09-4D75-8C48-C68E5F3E3137}" type="presParOf" srcId="{DBB2B46B-BBEC-4A65-B46B-9BE96015CD48}" destId="{37B2CA9E-CD3E-4795-B35C-C1AC339E658A}" srcOrd="0" destOrd="0" presId="urn:microsoft.com/office/officeart/2005/8/layout/orgChart1"/>
    <dgm:cxn modelId="{9A33F622-AFEE-4892-892C-7FAA5DADC8D5}" type="presParOf" srcId="{DBB2B46B-BBEC-4A65-B46B-9BE96015CD48}" destId="{ECDE4218-7C8C-4D31-BD0C-40A8932E34CE}" srcOrd="1" destOrd="0" presId="urn:microsoft.com/office/officeart/2005/8/layout/orgChart1"/>
    <dgm:cxn modelId="{94BD68C2-B8D4-49B2-A123-45026A426EA9}" type="presParOf" srcId="{038EE1D9-745F-4104-84CB-73799FCCEE41}" destId="{A8A5399F-C47F-41F4-A033-623778C84E3C}" srcOrd="1" destOrd="0" presId="urn:microsoft.com/office/officeart/2005/8/layout/orgChart1"/>
    <dgm:cxn modelId="{44C3BF83-B017-44CB-8DEF-AD92D55F8D6A}" type="presParOf" srcId="{A8A5399F-C47F-41F4-A033-623778C84E3C}" destId="{D697732C-D175-44EF-A59F-059840AADC59}" srcOrd="0" destOrd="0" presId="urn:microsoft.com/office/officeart/2005/8/layout/orgChart1"/>
    <dgm:cxn modelId="{67DF6BD7-62B3-43CF-8AB3-6C0236EBE767}" type="presParOf" srcId="{A8A5399F-C47F-41F4-A033-623778C84E3C}" destId="{58919E06-41A9-4C45-88BA-76B6D8B0B81F}" srcOrd="1" destOrd="0" presId="urn:microsoft.com/office/officeart/2005/8/layout/orgChart1"/>
    <dgm:cxn modelId="{821FBFC2-D809-4EDC-9F98-3CD71D10FC87}" type="presParOf" srcId="{58919E06-41A9-4C45-88BA-76B6D8B0B81F}" destId="{2E158942-7686-4B65-BB5F-96B5E431E9BF}" srcOrd="0" destOrd="0" presId="urn:microsoft.com/office/officeart/2005/8/layout/orgChart1"/>
    <dgm:cxn modelId="{0C33602B-27E2-4C87-9336-C4393ACA8A2B}" type="presParOf" srcId="{2E158942-7686-4B65-BB5F-96B5E431E9BF}" destId="{2D329B6C-2557-46F2-A7E8-327776C461F3}" srcOrd="0" destOrd="0" presId="urn:microsoft.com/office/officeart/2005/8/layout/orgChart1"/>
    <dgm:cxn modelId="{FED7E5B8-EF7E-44F9-A244-59CB8D1FEDE0}" type="presParOf" srcId="{2E158942-7686-4B65-BB5F-96B5E431E9BF}" destId="{9F0B2F73-5677-402D-A69B-1242581E8C9C}" srcOrd="1" destOrd="0" presId="urn:microsoft.com/office/officeart/2005/8/layout/orgChart1"/>
    <dgm:cxn modelId="{5B3687E5-80B0-40E4-A30C-CDB41B7D8610}" type="presParOf" srcId="{58919E06-41A9-4C45-88BA-76B6D8B0B81F}" destId="{B2F003C0-2172-415D-87B8-58397584F5E6}" srcOrd="1" destOrd="0" presId="urn:microsoft.com/office/officeart/2005/8/layout/orgChart1"/>
    <dgm:cxn modelId="{5FCD5FD7-7211-4BC8-B1FF-2F5A874275A8}" type="presParOf" srcId="{58919E06-41A9-4C45-88BA-76B6D8B0B81F}" destId="{0E0D221B-97A0-4E78-8E62-582092637350}" srcOrd="2" destOrd="0" presId="urn:microsoft.com/office/officeart/2005/8/layout/orgChart1"/>
    <dgm:cxn modelId="{2003C35E-EF87-4DFE-81A5-E18661CB0D37}" type="presParOf" srcId="{038EE1D9-745F-4104-84CB-73799FCCEE41}" destId="{55753FCC-6310-4DBA-A172-33EA2DDE03E8}" srcOrd="2" destOrd="0" presId="urn:microsoft.com/office/officeart/2005/8/layout/orgChart1"/>
    <dgm:cxn modelId="{CA3B624A-6F3E-4B63-BCD8-25148C39FA5F}" type="presParOf" srcId="{B91A5F34-9F57-468A-B0EF-E1429B995A05}" destId="{B76A9FA7-A8AF-4316-AC9F-89311FE391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45054A-D5A8-47B3-88C5-32D2024C6531}" type="doc">
      <dgm:prSet loTypeId="urn:microsoft.com/office/officeart/2011/layout/HexagonRadial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2AEB0A5-BD07-43AB-A71D-A65AF2F0084F}">
      <dgm:prSet phldrT="[Text]" custT="1"/>
      <dgm:spPr/>
      <dgm:t>
        <a:bodyPr/>
        <a:lstStyle/>
        <a:p>
          <a:r>
            <a:rPr lang="en-US" sz="3200" b="1" i="0" dirty="0">
              <a:latin typeface="Candara" panose="020E0502030303020204" pitchFamily="34" charset="0"/>
            </a:rPr>
            <a:t>ISO 25010</a:t>
          </a:r>
        </a:p>
      </dgm:t>
    </dgm:pt>
    <dgm:pt modelId="{90E204FD-FE8F-48F6-97D7-9FD33D399A97}" type="parTrans" cxnId="{84A3E661-17F2-48A3-ABF0-8F097DD3A75F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6D4CD5BB-8202-46B9-A17F-28DB1194673E}" type="sibTrans" cxnId="{84A3E661-17F2-48A3-ABF0-8F097DD3A75F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C140A1EE-E9FD-45F4-A54C-001F9E245380}">
      <dgm:prSet phldrT="[Text]" custT="1"/>
      <dgm:spPr/>
      <dgm:t>
        <a:bodyPr/>
        <a:lstStyle/>
        <a:p>
          <a:r>
            <a:rPr lang="en-US" sz="1400" b="1" i="0" dirty="0">
              <a:latin typeface="Candara" panose="020E0502030303020204" pitchFamily="34" charset="0"/>
            </a:rPr>
            <a:t>Satisfaction</a:t>
          </a:r>
        </a:p>
      </dgm:t>
    </dgm:pt>
    <dgm:pt modelId="{0ED44D3F-00A7-4E08-8DA4-189139BBBAD9}" type="parTrans" cxnId="{AA3A2EA4-5F72-42A8-86DF-FE457FEDAD94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94D696A4-F594-483A-A19C-94FBD9A4C9F2}" type="sibTrans" cxnId="{AA3A2EA4-5F72-42A8-86DF-FE457FEDAD94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2F86733D-76D5-4C91-9D39-9CB3E2BD8AE8}">
      <dgm:prSet phldrT="[Text]" custT="1"/>
      <dgm:spPr/>
      <dgm:t>
        <a:bodyPr/>
        <a:lstStyle/>
        <a:p>
          <a:r>
            <a:rPr lang="en-US" sz="1300" b="1" i="0" dirty="0">
              <a:latin typeface="Candara" panose="020E0502030303020204" pitchFamily="34" charset="0"/>
            </a:rPr>
            <a:t>Effectiveness</a:t>
          </a:r>
        </a:p>
      </dgm:t>
    </dgm:pt>
    <dgm:pt modelId="{4ACD79A4-81FB-417A-985A-AD348F2A66CC}" type="parTrans" cxnId="{28D74514-123F-4FAE-B143-39994DFE727B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D40767A0-4066-428C-B32B-5834C48BDAB8}" type="sibTrans" cxnId="{28D74514-123F-4FAE-B143-39994DFE727B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CEB94FD5-6606-4C03-B0FF-FCC384C089DC}">
      <dgm:prSet phldrT="[Text]" custT="1"/>
      <dgm:spPr/>
      <dgm:t>
        <a:bodyPr/>
        <a:lstStyle/>
        <a:p>
          <a:r>
            <a:rPr lang="en-US" sz="1400" b="1" i="0" dirty="0">
              <a:latin typeface="Candara" panose="020E0502030303020204" pitchFamily="34" charset="0"/>
            </a:rPr>
            <a:t>Context Coverage</a:t>
          </a:r>
        </a:p>
      </dgm:t>
    </dgm:pt>
    <dgm:pt modelId="{5A31FD42-687F-401D-BB1C-594DD30A0632}" type="parTrans" cxnId="{D41D51DD-53ED-426D-9444-B2828FC28CC5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A2FA51A2-DD16-4239-8F7C-D3523F187017}" type="sibTrans" cxnId="{D41D51DD-53ED-426D-9444-B2828FC28CC5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3FDD2335-9C26-4335-8B1C-D0E678B2FCC8}">
      <dgm:prSet phldrT="[Text]" custT="1"/>
      <dgm:spPr/>
      <dgm:t>
        <a:bodyPr/>
        <a:lstStyle/>
        <a:p>
          <a:r>
            <a:rPr lang="en-US" sz="1400" b="1" i="0" dirty="0">
              <a:latin typeface="Candara" panose="020E0502030303020204" pitchFamily="34" charset="0"/>
            </a:rPr>
            <a:t>Freedom from risk</a:t>
          </a:r>
        </a:p>
      </dgm:t>
    </dgm:pt>
    <dgm:pt modelId="{179E85FA-A87E-4EC9-A004-D0B70B2EBD8B}" type="parTrans" cxnId="{4D822B86-AF68-490C-914D-92DD471B47FD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4683557B-0AC4-4B85-B079-5BC11DDB85FE}" type="sibTrans" cxnId="{4D822B86-AF68-490C-914D-92DD471B47FD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1E78F2CB-81F8-44E5-A4F9-D45FD8328ADA}">
      <dgm:prSet phldrT="[Text]" custT="1"/>
      <dgm:spPr/>
      <dgm:t>
        <a:bodyPr/>
        <a:lstStyle/>
        <a:p>
          <a:r>
            <a:rPr lang="en-US" sz="1400" b="1" i="0" dirty="0">
              <a:latin typeface="Candara" panose="020E0502030303020204" pitchFamily="34" charset="0"/>
            </a:rPr>
            <a:t>Efficiency</a:t>
          </a:r>
        </a:p>
      </dgm:t>
    </dgm:pt>
    <dgm:pt modelId="{D5C355D9-C9E0-478D-A6F4-5B58C50CB401}" type="parTrans" cxnId="{26372F70-72D3-49F6-BF16-9E628405875E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64BC21D8-4D49-40A6-B5F0-CFFF57D2D12A}" type="sibTrans" cxnId="{26372F70-72D3-49F6-BF16-9E628405875E}">
      <dgm:prSet/>
      <dgm:spPr/>
      <dgm:t>
        <a:bodyPr/>
        <a:lstStyle/>
        <a:p>
          <a:endParaRPr lang="en-US" sz="2000" b="1" i="0">
            <a:latin typeface="Candara" panose="020E0502030303020204" pitchFamily="34" charset="0"/>
          </a:endParaRPr>
        </a:p>
      </dgm:t>
    </dgm:pt>
    <dgm:pt modelId="{CA839F20-7BD7-464E-AA36-B32303D57DD5}" type="pres">
      <dgm:prSet presAssocID="{AE45054A-D5A8-47B3-88C5-32D2024C653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64E0352-CC42-4D46-B805-9D5110DC7A67}" type="pres">
      <dgm:prSet presAssocID="{32AEB0A5-BD07-43AB-A71D-A65AF2F0084F}" presName="Parent" presStyleLbl="node0" presStyleIdx="0" presStyleCnt="1">
        <dgm:presLayoutVars>
          <dgm:chMax val="6"/>
          <dgm:chPref val="6"/>
        </dgm:presLayoutVars>
      </dgm:prSet>
      <dgm:spPr/>
    </dgm:pt>
    <dgm:pt modelId="{DDD64FE4-0509-4ADB-8B9E-781F436FBF22}" type="pres">
      <dgm:prSet presAssocID="{C140A1EE-E9FD-45F4-A54C-001F9E245380}" presName="Accent1" presStyleCnt="0"/>
      <dgm:spPr/>
    </dgm:pt>
    <dgm:pt modelId="{D8D2FA9F-ABC3-48BF-AE1E-8127E50A6C18}" type="pres">
      <dgm:prSet presAssocID="{C140A1EE-E9FD-45F4-A54C-001F9E245380}" presName="Accent" presStyleLbl="bgShp" presStyleIdx="0" presStyleCnt="5"/>
      <dgm:spPr/>
    </dgm:pt>
    <dgm:pt modelId="{625AD963-B56E-4C80-BA27-5427035B7597}" type="pres">
      <dgm:prSet presAssocID="{C140A1EE-E9FD-45F4-A54C-001F9E245380}" presName="Child1" presStyleLbl="node1" presStyleIdx="0" presStyleCnt="5" custScaleX="108942">
        <dgm:presLayoutVars>
          <dgm:chMax val="0"/>
          <dgm:chPref val="0"/>
          <dgm:bulletEnabled val="1"/>
        </dgm:presLayoutVars>
      </dgm:prSet>
      <dgm:spPr/>
    </dgm:pt>
    <dgm:pt modelId="{A11E308F-BDFA-440F-B05B-E4EAF1B6D34C}" type="pres">
      <dgm:prSet presAssocID="{2F86733D-76D5-4C91-9D39-9CB3E2BD8AE8}" presName="Accent2" presStyleCnt="0"/>
      <dgm:spPr/>
    </dgm:pt>
    <dgm:pt modelId="{95CFAAB2-3342-4716-BDF5-72AB51C379A9}" type="pres">
      <dgm:prSet presAssocID="{2F86733D-76D5-4C91-9D39-9CB3E2BD8AE8}" presName="Accent" presStyleLbl="bgShp" presStyleIdx="1" presStyleCnt="5"/>
      <dgm:spPr/>
    </dgm:pt>
    <dgm:pt modelId="{733C843D-B2F3-40A4-9A94-1775704FED51}" type="pres">
      <dgm:prSet presAssocID="{2F86733D-76D5-4C91-9D39-9CB3E2BD8AE8}" presName="Child2" presStyleLbl="node1" presStyleIdx="1" presStyleCnt="5" custScaleX="106577">
        <dgm:presLayoutVars>
          <dgm:chMax val="0"/>
          <dgm:chPref val="0"/>
          <dgm:bulletEnabled val="1"/>
        </dgm:presLayoutVars>
      </dgm:prSet>
      <dgm:spPr/>
    </dgm:pt>
    <dgm:pt modelId="{B0B3D308-13C5-47E7-B354-AC0718A4EEDF}" type="pres">
      <dgm:prSet presAssocID="{CEB94FD5-6606-4C03-B0FF-FCC384C089DC}" presName="Accent3" presStyleCnt="0"/>
      <dgm:spPr/>
    </dgm:pt>
    <dgm:pt modelId="{B93A4DA3-61BD-49C5-A34C-8E7369A16819}" type="pres">
      <dgm:prSet presAssocID="{CEB94FD5-6606-4C03-B0FF-FCC384C089DC}" presName="Accent" presStyleLbl="bgShp" presStyleIdx="2" presStyleCnt="5"/>
      <dgm:spPr/>
    </dgm:pt>
    <dgm:pt modelId="{13C7F0BE-2602-4355-857C-54771877D8FD}" type="pres">
      <dgm:prSet presAssocID="{CEB94FD5-6606-4C03-B0FF-FCC384C089DC}" presName="Child3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D6DD772-9F3D-43EA-AA18-91E0466321F1}" type="pres">
      <dgm:prSet presAssocID="{3FDD2335-9C26-4335-8B1C-D0E678B2FCC8}" presName="Accent4" presStyleCnt="0"/>
      <dgm:spPr/>
    </dgm:pt>
    <dgm:pt modelId="{005AA629-2780-4BCB-9A48-5BBAADDB691C}" type="pres">
      <dgm:prSet presAssocID="{3FDD2335-9C26-4335-8B1C-D0E678B2FCC8}" presName="Accent" presStyleLbl="bgShp" presStyleIdx="3" presStyleCnt="5"/>
      <dgm:spPr/>
    </dgm:pt>
    <dgm:pt modelId="{57487D9C-4EBB-43E3-BA35-0FAF693308C5}" type="pres">
      <dgm:prSet presAssocID="{3FDD2335-9C26-4335-8B1C-D0E678B2FCC8}" presName="Child4" presStyleLbl="node1" presStyleIdx="3" presStyleCnt="5" custLinFactNeighborX="-92900" custLinFactNeighborY="-57993">
        <dgm:presLayoutVars>
          <dgm:chMax val="0"/>
          <dgm:chPref val="0"/>
          <dgm:bulletEnabled val="1"/>
        </dgm:presLayoutVars>
      </dgm:prSet>
      <dgm:spPr/>
    </dgm:pt>
    <dgm:pt modelId="{0935050E-D7FA-477D-93DD-A33C8E770C6F}" type="pres">
      <dgm:prSet presAssocID="{1E78F2CB-81F8-44E5-A4F9-D45FD8328ADA}" presName="Accent5" presStyleCnt="0"/>
      <dgm:spPr/>
    </dgm:pt>
    <dgm:pt modelId="{6F5893EA-7AEE-48C4-902F-6D2E7AC5BB90}" type="pres">
      <dgm:prSet presAssocID="{1E78F2CB-81F8-44E5-A4F9-D45FD8328ADA}" presName="Accent" presStyleLbl="bgShp" presStyleIdx="4" presStyleCnt="5" custLinFactNeighborX="-44008" custLinFactNeighborY="-28132"/>
      <dgm:spPr/>
    </dgm:pt>
    <dgm:pt modelId="{AD1890F4-2251-4CF5-B02F-A01B515945A3}" type="pres">
      <dgm:prSet presAssocID="{1E78F2CB-81F8-44E5-A4F9-D45FD8328ADA}" presName="Child5" presStyleLbl="node1" presStyleIdx="4" presStyleCnt="5" custLinFactY="-18359" custLinFactNeighborX="-762" custLinFactNeighborY="-100000">
        <dgm:presLayoutVars>
          <dgm:chMax val="0"/>
          <dgm:chPref val="0"/>
          <dgm:bulletEnabled val="1"/>
        </dgm:presLayoutVars>
      </dgm:prSet>
      <dgm:spPr/>
    </dgm:pt>
  </dgm:ptLst>
  <dgm:cxnLst>
    <dgm:cxn modelId="{28D74514-123F-4FAE-B143-39994DFE727B}" srcId="{32AEB0A5-BD07-43AB-A71D-A65AF2F0084F}" destId="{2F86733D-76D5-4C91-9D39-9CB3E2BD8AE8}" srcOrd="1" destOrd="0" parTransId="{4ACD79A4-81FB-417A-985A-AD348F2A66CC}" sibTransId="{D40767A0-4066-428C-B32B-5834C48BDAB8}"/>
    <dgm:cxn modelId="{CBFB1615-73FE-4951-A4CD-4BA93EB3F907}" type="presOf" srcId="{2F86733D-76D5-4C91-9D39-9CB3E2BD8AE8}" destId="{733C843D-B2F3-40A4-9A94-1775704FED51}" srcOrd="0" destOrd="0" presId="urn:microsoft.com/office/officeart/2011/layout/HexagonRadial"/>
    <dgm:cxn modelId="{4BD06F1D-B22C-42A2-8AAE-2BB49836F562}" type="presOf" srcId="{32AEB0A5-BD07-43AB-A71D-A65AF2F0084F}" destId="{364E0352-CC42-4D46-B805-9D5110DC7A67}" srcOrd="0" destOrd="0" presId="urn:microsoft.com/office/officeart/2011/layout/HexagonRadial"/>
    <dgm:cxn modelId="{F30CDE40-3F70-4716-ACD3-75A1EC9A17CC}" type="presOf" srcId="{AE45054A-D5A8-47B3-88C5-32D2024C6531}" destId="{CA839F20-7BD7-464E-AA36-B32303D57DD5}" srcOrd="0" destOrd="0" presId="urn:microsoft.com/office/officeart/2011/layout/HexagonRadial"/>
    <dgm:cxn modelId="{84A3E661-17F2-48A3-ABF0-8F097DD3A75F}" srcId="{AE45054A-D5A8-47B3-88C5-32D2024C6531}" destId="{32AEB0A5-BD07-43AB-A71D-A65AF2F0084F}" srcOrd="0" destOrd="0" parTransId="{90E204FD-FE8F-48F6-97D7-9FD33D399A97}" sibTransId="{6D4CD5BB-8202-46B9-A17F-28DB1194673E}"/>
    <dgm:cxn modelId="{22E92762-068E-433D-98C2-D76EEE43A75E}" type="presOf" srcId="{CEB94FD5-6606-4C03-B0FF-FCC384C089DC}" destId="{13C7F0BE-2602-4355-857C-54771877D8FD}" srcOrd="0" destOrd="0" presId="urn:microsoft.com/office/officeart/2011/layout/HexagonRadial"/>
    <dgm:cxn modelId="{26372F70-72D3-49F6-BF16-9E628405875E}" srcId="{32AEB0A5-BD07-43AB-A71D-A65AF2F0084F}" destId="{1E78F2CB-81F8-44E5-A4F9-D45FD8328ADA}" srcOrd="4" destOrd="0" parTransId="{D5C355D9-C9E0-478D-A6F4-5B58C50CB401}" sibTransId="{64BC21D8-4D49-40A6-B5F0-CFFF57D2D12A}"/>
    <dgm:cxn modelId="{4D822B86-AF68-490C-914D-92DD471B47FD}" srcId="{32AEB0A5-BD07-43AB-A71D-A65AF2F0084F}" destId="{3FDD2335-9C26-4335-8B1C-D0E678B2FCC8}" srcOrd="3" destOrd="0" parTransId="{179E85FA-A87E-4EC9-A004-D0B70B2EBD8B}" sibTransId="{4683557B-0AC4-4B85-B079-5BC11DDB85FE}"/>
    <dgm:cxn modelId="{AA3A2EA4-5F72-42A8-86DF-FE457FEDAD94}" srcId="{32AEB0A5-BD07-43AB-A71D-A65AF2F0084F}" destId="{C140A1EE-E9FD-45F4-A54C-001F9E245380}" srcOrd="0" destOrd="0" parTransId="{0ED44D3F-00A7-4E08-8DA4-189139BBBAD9}" sibTransId="{94D696A4-F594-483A-A19C-94FBD9A4C9F2}"/>
    <dgm:cxn modelId="{43A7B0CB-AD07-4E9F-8521-EA77DC76BDD2}" type="presOf" srcId="{1E78F2CB-81F8-44E5-A4F9-D45FD8328ADA}" destId="{AD1890F4-2251-4CF5-B02F-A01B515945A3}" srcOrd="0" destOrd="0" presId="urn:microsoft.com/office/officeart/2011/layout/HexagonRadial"/>
    <dgm:cxn modelId="{D41D51DD-53ED-426D-9444-B2828FC28CC5}" srcId="{32AEB0A5-BD07-43AB-A71D-A65AF2F0084F}" destId="{CEB94FD5-6606-4C03-B0FF-FCC384C089DC}" srcOrd="2" destOrd="0" parTransId="{5A31FD42-687F-401D-BB1C-594DD30A0632}" sibTransId="{A2FA51A2-DD16-4239-8F7C-D3523F187017}"/>
    <dgm:cxn modelId="{38C595E2-FE5B-4C29-938F-5B6B5E6E6FFA}" type="presOf" srcId="{3FDD2335-9C26-4335-8B1C-D0E678B2FCC8}" destId="{57487D9C-4EBB-43E3-BA35-0FAF693308C5}" srcOrd="0" destOrd="0" presId="urn:microsoft.com/office/officeart/2011/layout/HexagonRadial"/>
    <dgm:cxn modelId="{F39798F4-F4E1-42E5-B73A-DD026A6A4165}" type="presOf" srcId="{C140A1EE-E9FD-45F4-A54C-001F9E245380}" destId="{625AD963-B56E-4C80-BA27-5427035B7597}" srcOrd="0" destOrd="0" presId="urn:microsoft.com/office/officeart/2011/layout/HexagonRadial"/>
    <dgm:cxn modelId="{7D03844F-B9C2-4F7D-A45E-AF6AB0E8AAC8}" type="presParOf" srcId="{CA839F20-7BD7-464E-AA36-B32303D57DD5}" destId="{364E0352-CC42-4D46-B805-9D5110DC7A67}" srcOrd="0" destOrd="0" presId="urn:microsoft.com/office/officeart/2011/layout/HexagonRadial"/>
    <dgm:cxn modelId="{DE1EBCB7-FDF0-497C-ADEE-868600EBE9C7}" type="presParOf" srcId="{CA839F20-7BD7-464E-AA36-B32303D57DD5}" destId="{DDD64FE4-0509-4ADB-8B9E-781F436FBF22}" srcOrd="1" destOrd="0" presId="urn:microsoft.com/office/officeart/2011/layout/HexagonRadial"/>
    <dgm:cxn modelId="{90ACD015-6879-4B22-B466-25C693DB57FD}" type="presParOf" srcId="{DDD64FE4-0509-4ADB-8B9E-781F436FBF22}" destId="{D8D2FA9F-ABC3-48BF-AE1E-8127E50A6C18}" srcOrd="0" destOrd="0" presId="urn:microsoft.com/office/officeart/2011/layout/HexagonRadial"/>
    <dgm:cxn modelId="{AE429804-22BD-409E-8DBF-2F38AB7BF23E}" type="presParOf" srcId="{CA839F20-7BD7-464E-AA36-B32303D57DD5}" destId="{625AD963-B56E-4C80-BA27-5427035B7597}" srcOrd="2" destOrd="0" presId="urn:microsoft.com/office/officeart/2011/layout/HexagonRadial"/>
    <dgm:cxn modelId="{7EC99DFD-D9AB-4890-96F5-2F9F784F86EA}" type="presParOf" srcId="{CA839F20-7BD7-464E-AA36-B32303D57DD5}" destId="{A11E308F-BDFA-440F-B05B-E4EAF1B6D34C}" srcOrd="3" destOrd="0" presId="urn:microsoft.com/office/officeart/2011/layout/HexagonRadial"/>
    <dgm:cxn modelId="{92CCEF53-D654-469A-A9D7-534B98ACE53C}" type="presParOf" srcId="{A11E308F-BDFA-440F-B05B-E4EAF1B6D34C}" destId="{95CFAAB2-3342-4716-BDF5-72AB51C379A9}" srcOrd="0" destOrd="0" presId="urn:microsoft.com/office/officeart/2011/layout/HexagonRadial"/>
    <dgm:cxn modelId="{59292E05-C630-4EDF-974D-515D22A6931C}" type="presParOf" srcId="{CA839F20-7BD7-464E-AA36-B32303D57DD5}" destId="{733C843D-B2F3-40A4-9A94-1775704FED51}" srcOrd="4" destOrd="0" presId="urn:microsoft.com/office/officeart/2011/layout/HexagonRadial"/>
    <dgm:cxn modelId="{FBAF3B79-7C30-4144-BBEB-AE83BC25706D}" type="presParOf" srcId="{CA839F20-7BD7-464E-AA36-B32303D57DD5}" destId="{B0B3D308-13C5-47E7-B354-AC0718A4EEDF}" srcOrd="5" destOrd="0" presId="urn:microsoft.com/office/officeart/2011/layout/HexagonRadial"/>
    <dgm:cxn modelId="{56284D69-8D79-4A49-93CC-AFDB1FCF8A88}" type="presParOf" srcId="{B0B3D308-13C5-47E7-B354-AC0718A4EEDF}" destId="{B93A4DA3-61BD-49C5-A34C-8E7369A16819}" srcOrd="0" destOrd="0" presId="urn:microsoft.com/office/officeart/2011/layout/HexagonRadial"/>
    <dgm:cxn modelId="{E14392D6-CE05-4B8F-A72F-7DA04271D386}" type="presParOf" srcId="{CA839F20-7BD7-464E-AA36-B32303D57DD5}" destId="{13C7F0BE-2602-4355-857C-54771877D8FD}" srcOrd="6" destOrd="0" presId="urn:microsoft.com/office/officeart/2011/layout/HexagonRadial"/>
    <dgm:cxn modelId="{CC7B4B2D-4DAC-4A9C-9468-9CDB3AB3D93E}" type="presParOf" srcId="{CA839F20-7BD7-464E-AA36-B32303D57DD5}" destId="{CD6DD772-9F3D-43EA-AA18-91E0466321F1}" srcOrd="7" destOrd="0" presId="urn:microsoft.com/office/officeart/2011/layout/HexagonRadial"/>
    <dgm:cxn modelId="{C5167C1F-27FA-40E0-961D-F8AEC270410C}" type="presParOf" srcId="{CD6DD772-9F3D-43EA-AA18-91E0466321F1}" destId="{005AA629-2780-4BCB-9A48-5BBAADDB691C}" srcOrd="0" destOrd="0" presId="urn:microsoft.com/office/officeart/2011/layout/HexagonRadial"/>
    <dgm:cxn modelId="{8FA11CAC-1D32-49C6-A238-E9836757A649}" type="presParOf" srcId="{CA839F20-7BD7-464E-AA36-B32303D57DD5}" destId="{57487D9C-4EBB-43E3-BA35-0FAF693308C5}" srcOrd="8" destOrd="0" presId="urn:microsoft.com/office/officeart/2011/layout/HexagonRadial"/>
    <dgm:cxn modelId="{6A8D372D-45AE-4722-8682-FB488327A45C}" type="presParOf" srcId="{CA839F20-7BD7-464E-AA36-B32303D57DD5}" destId="{0935050E-D7FA-477D-93DD-A33C8E770C6F}" srcOrd="9" destOrd="0" presId="urn:microsoft.com/office/officeart/2011/layout/HexagonRadial"/>
    <dgm:cxn modelId="{4F02AD57-36DB-4B26-95E9-7607F1544AB8}" type="presParOf" srcId="{0935050E-D7FA-477D-93DD-A33C8E770C6F}" destId="{6F5893EA-7AEE-48C4-902F-6D2E7AC5BB90}" srcOrd="0" destOrd="0" presId="urn:microsoft.com/office/officeart/2011/layout/HexagonRadial"/>
    <dgm:cxn modelId="{66B96D21-B179-44BC-A9B2-B994D6694F56}" type="presParOf" srcId="{CA839F20-7BD7-464E-AA36-B32303D57DD5}" destId="{AD1890F4-2251-4CF5-B02F-A01B515945A3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6D9F2-5F7A-40E0-9A45-9BA83616D714}">
      <dsp:nvSpPr>
        <dsp:cNvPr id="0" name=""/>
        <dsp:cNvSpPr/>
      </dsp:nvSpPr>
      <dsp:spPr>
        <a:xfrm>
          <a:off x="2873156" y="1266040"/>
          <a:ext cx="91440" cy="2357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78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E7929-DDCB-4488-98DD-8CB5EFBF98CC}">
      <dsp:nvSpPr>
        <dsp:cNvPr id="0" name=""/>
        <dsp:cNvSpPr/>
      </dsp:nvSpPr>
      <dsp:spPr>
        <a:xfrm>
          <a:off x="2175729" y="515462"/>
          <a:ext cx="743146" cy="235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677"/>
              </a:lnTo>
              <a:lnTo>
                <a:pt x="743146" y="160677"/>
              </a:lnTo>
              <a:lnTo>
                <a:pt x="743146" y="23578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44CC3-32FD-44A1-952F-F1604A05A8EA}">
      <dsp:nvSpPr>
        <dsp:cNvPr id="0" name=""/>
        <dsp:cNvSpPr/>
      </dsp:nvSpPr>
      <dsp:spPr>
        <a:xfrm>
          <a:off x="1432583" y="1266040"/>
          <a:ext cx="495431" cy="235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677"/>
              </a:lnTo>
              <a:lnTo>
                <a:pt x="495431" y="160677"/>
              </a:lnTo>
              <a:lnTo>
                <a:pt x="495431" y="23578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7F21F7-28BA-4A33-8DA1-9ED6BF6ECF18}">
      <dsp:nvSpPr>
        <dsp:cNvPr id="0" name=""/>
        <dsp:cNvSpPr/>
      </dsp:nvSpPr>
      <dsp:spPr>
        <a:xfrm>
          <a:off x="937152" y="1266040"/>
          <a:ext cx="495431" cy="235780"/>
        </a:xfrm>
        <a:custGeom>
          <a:avLst/>
          <a:gdLst/>
          <a:ahLst/>
          <a:cxnLst/>
          <a:rect l="0" t="0" r="0" b="0"/>
          <a:pathLst>
            <a:path>
              <a:moveTo>
                <a:pt x="495431" y="0"/>
              </a:moveTo>
              <a:lnTo>
                <a:pt x="495431" y="160677"/>
              </a:lnTo>
              <a:lnTo>
                <a:pt x="0" y="160677"/>
              </a:lnTo>
              <a:lnTo>
                <a:pt x="0" y="23578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76071-2D4E-411B-A80E-23B779F521F8}">
      <dsp:nvSpPr>
        <dsp:cNvPr id="0" name=""/>
        <dsp:cNvSpPr/>
      </dsp:nvSpPr>
      <dsp:spPr>
        <a:xfrm>
          <a:off x="1432583" y="515462"/>
          <a:ext cx="743146" cy="235780"/>
        </a:xfrm>
        <a:custGeom>
          <a:avLst/>
          <a:gdLst/>
          <a:ahLst/>
          <a:cxnLst/>
          <a:rect l="0" t="0" r="0" b="0"/>
          <a:pathLst>
            <a:path>
              <a:moveTo>
                <a:pt x="743146" y="0"/>
              </a:moveTo>
              <a:lnTo>
                <a:pt x="743146" y="160677"/>
              </a:lnTo>
              <a:lnTo>
                <a:pt x="0" y="160677"/>
              </a:lnTo>
              <a:lnTo>
                <a:pt x="0" y="23578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8205B-0ACC-438D-841D-55FD18E6040E}">
      <dsp:nvSpPr>
        <dsp:cNvPr id="0" name=""/>
        <dsp:cNvSpPr/>
      </dsp:nvSpPr>
      <dsp:spPr>
        <a:xfrm>
          <a:off x="1770377" y="664"/>
          <a:ext cx="810705" cy="5147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271F5-2FF8-4953-952A-4D97F6C35750}">
      <dsp:nvSpPr>
        <dsp:cNvPr id="0" name=""/>
        <dsp:cNvSpPr/>
      </dsp:nvSpPr>
      <dsp:spPr>
        <a:xfrm>
          <a:off x="1860455" y="86238"/>
          <a:ext cx="810705" cy="514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Stakeholders</a:t>
          </a:r>
        </a:p>
      </dsp:txBody>
      <dsp:txXfrm>
        <a:off x="1875533" y="101316"/>
        <a:ext cx="780549" cy="484641"/>
      </dsp:txXfrm>
    </dsp:sp>
    <dsp:sp modelId="{B2250718-508A-4907-A6CE-5BAF92422C8D}">
      <dsp:nvSpPr>
        <dsp:cNvPr id="0" name=""/>
        <dsp:cNvSpPr/>
      </dsp:nvSpPr>
      <dsp:spPr>
        <a:xfrm>
          <a:off x="1027230" y="751242"/>
          <a:ext cx="810705" cy="51479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7480E-4C4D-4882-B941-B261D90D9FD4}">
      <dsp:nvSpPr>
        <dsp:cNvPr id="0" name=""/>
        <dsp:cNvSpPr/>
      </dsp:nvSpPr>
      <dsp:spPr>
        <a:xfrm>
          <a:off x="1117308" y="836816"/>
          <a:ext cx="810705" cy="514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Direct</a:t>
          </a:r>
        </a:p>
      </dsp:txBody>
      <dsp:txXfrm>
        <a:off x="1132386" y="851894"/>
        <a:ext cx="780549" cy="484641"/>
      </dsp:txXfrm>
    </dsp:sp>
    <dsp:sp modelId="{BCF3939B-05A2-4C8A-BACC-96507A294FBD}">
      <dsp:nvSpPr>
        <dsp:cNvPr id="0" name=""/>
        <dsp:cNvSpPr/>
      </dsp:nvSpPr>
      <dsp:spPr>
        <a:xfrm>
          <a:off x="531799" y="1501820"/>
          <a:ext cx="810705" cy="514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E3118-9EE7-4516-BABC-C6C431A6897A}">
      <dsp:nvSpPr>
        <dsp:cNvPr id="0" name=""/>
        <dsp:cNvSpPr/>
      </dsp:nvSpPr>
      <dsp:spPr>
        <a:xfrm>
          <a:off x="621877" y="1587394"/>
          <a:ext cx="810705" cy="514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Blood Donors</a:t>
          </a:r>
        </a:p>
      </dsp:txBody>
      <dsp:txXfrm>
        <a:off x="636955" y="1602472"/>
        <a:ext cx="780549" cy="484641"/>
      </dsp:txXfrm>
    </dsp:sp>
    <dsp:sp modelId="{0F322457-E86E-4AC2-8DA9-7504E08C5724}">
      <dsp:nvSpPr>
        <dsp:cNvPr id="0" name=""/>
        <dsp:cNvSpPr/>
      </dsp:nvSpPr>
      <dsp:spPr>
        <a:xfrm>
          <a:off x="1522661" y="1501820"/>
          <a:ext cx="810705" cy="514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E1E16-6525-4152-A529-0A41C0482417}">
      <dsp:nvSpPr>
        <dsp:cNvPr id="0" name=""/>
        <dsp:cNvSpPr/>
      </dsp:nvSpPr>
      <dsp:spPr>
        <a:xfrm>
          <a:off x="1612740" y="1587394"/>
          <a:ext cx="810705" cy="514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Finnish Red Cross (Blood Banks)</a:t>
          </a:r>
        </a:p>
      </dsp:txBody>
      <dsp:txXfrm>
        <a:off x="1627818" y="1602472"/>
        <a:ext cx="780549" cy="484641"/>
      </dsp:txXfrm>
    </dsp:sp>
    <dsp:sp modelId="{58FBB5FE-573E-4BE1-BE64-0B8B54ACC625}">
      <dsp:nvSpPr>
        <dsp:cNvPr id="0" name=""/>
        <dsp:cNvSpPr/>
      </dsp:nvSpPr>
      <dsp:spPr>
        <a:xfrm>
          <a:off x="2513523" y="751242"/>
          <a:ext cx="810705" cy="51479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32636-FF31-43A5-8BA8-B3656749D6CD}">
      <dsp:nvSpPr>
        <dsp:cNvPr id="0" name=""/>
        <dsp:cNvSpPr/>
      </dsp:nvSpPr>
      <dsp:spPr>
        <a:xfrm>
          <a:off x="2603602" y="836816"/>
          <a:ext cx="810705" cy="514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Indirect</a:t>
          </a:r>
        </a:p>
      </dsp:txBody>
      <dsp:txXfrm>
        <a:off x="2618680" y="851894"/>
        <a:ext cx="780549" cy="484641"/>
      </dsp:txXfrm>
    </dsp:sp>
    <dsp:sp modelId="{F7591C0D-D433-4069-8ED4-D02C94E0E50C}">
      <dsp:nvSpPr>
        <dsp:cNvPr id="0" name=""/>
        <dsp:cNvSpPr/>
      </dsp:nvSpPr>
      <dsp:spPr>
        <a:xfrm>
          <a:off x="2513523" y="1501820"/>
          <a:ext cx="810705" cy="514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A5471-D69E-4B48-A8EC-77290FF38AD9}">
      <dsp:nvSpPr>
        <dsp:cNvPr id="0" name=""/>
        <dsp:cNvSpPr/>
      </dsp:nvSpPr>
      <dsp:spPr>
        <a:xfrm>
          <a:off x="2603602" y="1587394"/>
          <a:ext cx="810705" cy="514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People who need blood</a:t>
          </a:r>
        </a:p>
      </dsp:txBody>
      <dsp:txXfrm>
        <a:off x="2618680" y="1602472"/>
        <a:ext cx="780549" cy="484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B9868-C824-4050-A5E8-671A9B737744}">
      <dsp:nvSpPr>
        <dsp:cNvPr id="0" name=""/>
        <dsp:cNvSpPr/>
      </dsp:nvSpPr>
      <dsp:spPr>
        <a:xfrm>
          <a:off x="-4281410" y="-656835"/>
          <a:ext cx="5101083" cy="5101083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0CEDB-A7B4-47D2-999C-9FB3AECB26BD}">
      <dsp:nvSpPr>
        <dsp:cNvPr id="0" name=""/>
        <dsp:cNvSpPr/>
      </dsp:nvSpPr>
      <dsp:spPr>
        <a:xfrm>
          <a:off x="306334" y="199445"/>
          <a:ext cx="5117960" cy="3987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649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Web Application (Platform Independent)</a:t>
          </a:r>
        </a:p>
      </dsp:txBody>
      <dsp:txXfrm>
        <a:off x="306334" y="199445"/>
        <a:ext cx="5117960" cy="398738"/>
      </dsp:txXfrm>
    </dsp:sp>
    <dsp:sp modelId="{B37BF130-2353-4180-90BD-3056CA6F566E}">
      <dsp:nvSpPr>
        <dsp:cNvPr id="0" name=""/>
        <dsp:cNvSpPr/>
      </dsp:nvSpPr>
      <dsp:spPr>
        <a:xfrm>
          <a:off x="57123" y="149602"/>
          <a:ext cx="498423" cy="49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176B4-DDC4-49C5-BE0C-73CA66B47B7C}">
      <dsp:nvSpPr>
        <dsp:cNvPr id="0" name=""/>
        <dsp:cNvSpPr/>
      </dsp:nvSpPr>
      <dsp:spPr>
        <a:xfrm>
          <a:off x="634324" y="797477"/>
          <a:ext cx="4789970" cy="398738"/>
        </a:xfrm>
        <a:prstGeom prst="rect">
          <a:avLst/>
        </a:prstGeom>
        <a:solidFill>
          <a:schemeClr val="accent4">
            <a:hueOff val="701637"/>
            <a:satOff val="1705"/>
            <a:lumOff val="278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649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Blood Barometer</a:t>
          </a:r>
        </a:p>
      </dsp:txBody>
      <dsp:txXfrm>
        <a:off x="634324" y="797477"/>
        <a:ext cx="4789970" cy="398738"/>
      </dsp:txXfrm>
    </dsp:sp>
    <dsp:sp modelId="{6C091FB6-558D-442A-84B9-D3715139E114}">
      <dsp:nvSpPr>
        <dsp:cNvPr id="0" name=""/>
        <dsp:cNvSpPr/>
      </dsp:nvSpPr>
      <dsp:spPr>
        <a:xfrm>
          <a:off x="385113" y="747635"/>
          <a:ext cx="498423" cy="49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701637"/>
              <a:satOff val="1705"/>
              <a:lumOff val="2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E019B-FBC0-4E4E-A4CA-B7E032F01C35}">
      <dsp:nvSpPr>
        <dsp:cNvPr id="0" name=""/>
        <dsp:cNvSpPr/>
      </dsp:nvSpPr>
      <dsp:spPr>
        <a:xfrm>
          <a:off x="784306" y="1395510"/>
          <a:ext cx="4639989" cy="398738"/>
        </a:xfrm>
        <a:prstGeom prst="rect">
          <a:avLst/>
        </a:prstGeom>
        <a:solidFill>
          <a:schemeClr val="accent4">
            <a:hueOff val="1403274"/>
            <a:satOff val="3410"/>
            <a:lumOff val="556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649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User registers with personal information</a:t>
          </a:r>
        </a:p>
      </dsp:txBody>
      <dsp:txXfrm>
        <a:off x="784306" y="1395510"/>
        <a:ext cx="4639989" cy="398738"/>
      </dsp:txXfrm>
    </dsp:sp>
    <dsp:sp modelId="{1A7E5791-CE30-4848-B826-8CD53E60D5EE}">
      <dsp:nvSpPr>
        <dsp:cNvPr id="0" name=""/>
        <dsp:cNvSpPr/>
      </dsp:nvSpPr>
      <dsp:spPr>
        <a:xfrm>
          <a:off x="535094" y="1345667"/>
          <a:ext cx="498423" cy="49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403274"/>
              <a:satOff val="3410"/>
              <a:lumOff val="5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21EC8-9B5B-4F8A-9D75-C920902BB55B}">
      <dsp:nvSpPr>
        <dsp:cNvPr id="0" name=""/>
        <dsp:cNvSpPr/>
      </dsp:nvSpPr>
      <dsp:spPr>
        <a:xfrm>
          <a:off x="784306" y="1993163"/>
          <a:ext cx="4639989" cy="398738"/>
        </a:xfrm>
        <a:prstGeom prst="rect">
          <a:avLst/>
        </a:prstGeom>
        <a:solidFill>
          <a:schemeClr val="accent4">
            <a:hueOff val="2104911"/>
            <a:satOff val="5115"/>
            <a:lumOff val="835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649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Users can schedule, cancel &amp; reschedule appointments</a:t>
          </a:r>
        </a:p>
      </dsp:txBody>
      <dsp:txXfrm>
        <a:off x="784306" y="1993163"/>
        <a:ext cx="4639989" cy="398738"/>
      </dsp:txXfrm>
    </dsp:sp>
    <dsp:sp modelId="{BC1184C9-36BF-4103-9DF9-CA917503EABF}">
      <dsp:nvSpPr>
        <dsp:cNvPr id="0" name=""/>
        <dsp:cNvSpPr/>
      </dsp:nvSpPr>
      <dsp:spPr>
        <a:xfrm>
          <a:off x="535094" y="1943321"/>
          <a:ext cx="498423" cy="49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2104911"/>
              <a:satOff val="5115"/>
              <a:lumOff val="8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D3438-D4E5-4E37-8B40-384E8BDA70BF}">
      <dsp:nvSpPr>
        <dsp:cNvPr id="0" name=""/>
        <dsp:cNvSpPr/>
      </dsp:nvSpPr>
      <dsp:spPr>
        <a:xfrm>
          <a:off x="634324" y="2591196"/>
          <a:ext cx="4789970" cy="398738"/>
        </a:xfrm>
        <a:prstGeom prst="rect">
          <a:avLst/>
        </a:prstGeom>
        <a:solidFill>
          <a:schemeClr val="accent4">
            <a:hueOff val="2806548"/>
            <a:satOff val="6820"/>
            <a:lumOff val="1113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649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Users will be notified when there is a need for a specific blood group </a:t>
          </a:r>
        </a:p>
      </dsp:txBody>
      <dsp:txXfrm>
        <a:off x="634324" y="2591196"/>
        <a:ext cx="4789970" cy="398738"/>
      </dsp:txXfrm>
    </dsp:sp>
    <dsp:sp modelId="{25D8A431-283E-4D84-B7E7-93AEC78C591B}">
      <dsp:nvSpPr>
        <dsp:cNvPr id="0" name=""/>
        <dsp:cNvSpPr/>
      </dsp:nvSpPr>
      <dsp:spPr>
        <a:xfrm>
          <a:off x="385113" y="2541354"/>
          <a:ext cx="498423" cy="49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2806548"/>
              <a:satOff val="6820"/>
              <a:lumOff val="11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3963E-0EE9-4FAF-9C72-8E7531967CF6}">
      <dsp:nvSpPr>
        <dsp:cNvPr id="0" name=""/>
        <dsp:cNvSpPr/>
      </dsp:nvSpPr>
      <dsp:spPr>
        <a:xfrm>
          <a:off x="306334" y="3189228"/>
          <a:ext cx="5117960" cy="398738"/>
        </a:xfrm>
        <a:prstGeom prst="rect">
          <a:avLst/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649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Admin can manage appointments, update the blood barometer</a:t>
          </a:r>
        </a:p>
      </dsp:txBody>
      <dsp:txXfrm>
        <a:off x="306334" y="3189228"/>
        <a:ext cx="5117960" cy="398738"/>
      </dsp:txXfrm>
    </dsp:sp>
    <dsp:sp modelId="{067E7DAB-F40B-4D9D-A7A5-8E8F7F6E7A09}">
      <dsp:nvSpPr>
        <dsp:cNvPr id="0" name=""/>
        <dsp:cNvSpPr/>
      </dsp:nvSpPr>
      <dsp:spPr>
        <a:xfrm>
          <a:off x="57123" y="3139386"/>
          <a:ext cx="498423" cy="4984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3508185"/>
              <a:satOff val="8525"/>
              <a:lumOff val="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08987-97A3-42FD-9B86-FA8A838EFE3C}">
      <dsp:nvSpPr>
        <dsp:cNvPr id="0" name=""/>
        <dsp:cNvSpPr/>
      </dsp:nvSpPr>
      <dsp:spPr>
        <a:xfrm rot="16200000">
          <a:off x="1598513" y="586330"/>
          <a:ext cx="1241565" cy="75872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101600" rIns="91440" bIns="1016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i="0" kern="1200" dirty="0">
            <a:solidFill>
              <a:schemeClr val="accent1">
                <a:lumMod val="50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rPr>
            <a:t>Blood4Life</a:t>
          </a:r>
        </a:p>
      </dsp:txBody>
      <dsp:txXfrm rot="5400000">
        <a:off x="1876977" y="381957"/>
        <a:ext cx="721683" cy="1167475"/>
      </dsp:txXfrm>
    </dsp:sp>
    <dsp:sp modelId="{3BF82EF4-F458-495D-AA12-BA76D9A12137}">
      <dsp:nvSpPr>
        <dsp:cNvPr id="0" name=""/>
        <dsp:cNvSpPr/>
      </dsp:nvSpPr>
      <dsp:spPr>
        <a:xfrm rot="5400000">
          <a:off x="2391694" y="586330"/>
          <a:ext cx="1241565" cy="75872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-11143443"/>
            <a:satOff val="17552"/>
            <a:lumOff val="1273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101600" rIns="60960" bIns="1016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i="0" kern="1200" dirty="0">
            <a:solidFill>
              <a:schemeClr val="accent1">
                <a:lumMod val="50000"/>
              </a:schemeClr>
            </a:solidFill>
            <a:latin typeface="Candara" panose="020E0502030303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rPr>
            <a:t>Watch Dog</a:t>
          </a:r>
        </a:p>
      </dsp:txBody>
      <dsp:txXfrm rot="-5400000">
        <a:off x="2633113" y="381957"/>
        <a:ext cx="721683" cy="1167475"/>
      </dsp:txXfrm>
    </dsp:sp>
    <dsp:sp modelId="{8574B604-8DE2-4B22-ADE8-91B2F2715313}">
      <dsp:nvSpPr>
        <dsp:cNvPr id="0" name=""/>
        <dsp:cNvSpPr/>
      </dsp:nvSpPr>
      <dsp:spPr>
        <a:xfrm>
          <a:off x="2219219" y="0"/>
          <a:ext cx="793180" cy="793142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7AD5D6-738B-4A48-856F-BA4DDB25D7ED}">
      <dsp:nvSpPr>
        <dsp:cNvPr id="0" name=""/>
        <dsp:cNvSpPr/>
      </dsp:nvSpPr>
      <dsp:spPr>
        <a:xfrm rot="10800000">
          <a:off x="2219219" y="1138053"/>
          <a:ext cx="793180" cy="793142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7732C-D175-44EF-A59F-059840AADC59}">
      <dsp:nvSpPr>
        <dsp:cNvPr id="0" name=""/>
        <dsp:cNvSpPr/>
      </dsp:nvSpPr>
      <dsp:spPr>
        <a:xfrm>
          <a:off x="1795679" y="1472877"/>
          <a:ext cx="182540" cy="559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791"/>
              </a:lnTo>
              <a:lnTo>
                <a:pt x="182540" y="55979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CD9E-22BA-4B90-966A-9ECFE1952006}">
      <dsp:nvSpPr>
        <dsp:cNvPr id="0" name=""/>
        <dsp:cNvSpPr/>
      </dsp:nvSpPr>
      <dsp:spPr>
        <a:xfrm>
          <a:off x="1546207" y="608851"/>
          <a:ext cx="736248" cy="255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778"/>
              </a:lnTo>
              <a:lnTo>
                <a:pt x="736248" y="127778"/>
              </a:lnTo>
              <a:lnTo>
                <a:pt x="736248" y="25555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58DA5-72FB-486E-8ABB-462B59C52CC9}">
      <dsp:nvSpPr>
        <dsp:cNvPr id="0" name=""/>
        <dsp:cNvSpPr/>
      </dsp:nvSpPr>
      <dsp:spPr>
        <a:xfrm>
          <a:off x="323183" y="1472877"/>
          <a:ext cx="182540" cy="1423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3818"/>
              </a:lnTo>
              <a:lnTo>
                <a:pt x="182540" y="142381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63A849-62E7-4C1D-8AE7-6BF74E191C19}">
      <dsp:nvSpPr>
        <dsp:cNvPr id="0" name=""/>
        <dsp:cNvSpPr/>
      </dsp:nvSpPr>
      <dsp:spPr>
        <a:xfrm>
          <a:off x="323183" y="1472877"/>
          <a:ext cx="182540" cy="559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791"/>
              </a:lnTo>
              <a:lnTo>
                <a:pt x="182540" y="55979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76B33-E80A-464D-9258-D352EA1F222D}">
      <dsp:nvSpPr>
        <dsp:cNvPr id="0" name=""/>
        <dsp:cNvSpPr/>
      </dsp:nvSpPr>
      <dsp:spPr>
        <a:xfrm>
          <a:off x="809958" y="608851"/>
          <a:ext cx="736248" cy="255557"/>
        </a:xfrm>
        <a:custGeom>
          <a:avLst/>
          <a:gdLst/>
          <a:ahLst/>
          <a:cxnLst/>
          <a:rect l="0" t="0" r="0" b="0"/>
          <a:pathLst>
            <a:path>
              <a:moveTo>
                <a:pt x="736248" y="0"/>
              </a:moveTo>
              <a:lnTo>
                <a:pt x="736248" y="127778"/>
              </a:lnTo>
              <a:lnTo>
                <a:pt x="0" y="127778"/>
              </a:lnTo>
              <a:lnTo>
                <a:pt x="0" y="25555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38C4C-0016-4825-ACA7-CFFBAA9430C9}">
      <dsp:nvSpPr>
        <dsp:cNvPr id="0" name=""/>
        <dsp:cNvSpPr/>
      </dsp:nvSpPr>
      <dsp:spPr>
        <a:xfrm>
          <a:off x="937737" y="381"/>
          <a:ext cx="1216939" cy="6084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latin typeface="Candara" panose="020E0502030303020204" pitchFamily="34" charset="0"/>
            </a:rPr>
            <a:t>V &amp; V</a:t>
          </a:r>
        </a:p>
      </dsp:txBody>
      <dsp:txXfrm>
        <a:off x="937737" y="381"/>
        <a:ext cx="1216939" cy="608469"/>
      </dsp:txXfrm>
    </dsp:sp>
    <dsp:sp modelId="{1A0F4215-2FA2-4FFA-96C3-A00E04B8AB56}">
      <dsp:nvSpPr>
        <dsp:cNvPr id="0" name=""/>
        <dsp:cNvSpPr/>
      </dsp:nvSpPr>
      <dsp:spPr>
        <a:xfrm>
          <a:off x="201489" y="864408"/>
          <a:ext cx="1216939" cy="6084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latin typeface="Candara" panose="020E0502030303020204" pitchFamily="34" charset="0"/>
            </a:rPr>
            <a:t>Validation</a:t>
          </a:r>
        </a:p>
      </dsp:txBody>
      <dsp:txXfrm>
        <a:off x="201489" y="864408"/>
        <a:ext cx="1216939" cy="608469"/>
      </dsp:txXfrm>
    </dsp:sp>
    <dsp:sp modelId="{F7064EB4-77E9-4B16-BC7F-8C877D0C58A6}">
      <dsp:nvSpPr>
        <dsp:cNvPr id="0" name=""/>
        <dsp:cNvSpPr/>
      </dsp:nvSpPr>
      <dsp:spPr>
        <a:xfrm>
          <a:off x="505724" y="1728435"/>
          <a:ext cx="1216939" cy="6084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latin typeface="Candara" panose="020E0502030303020204" pitchFamily="34" charset="0"/>
            </a:rPr>
            <a:t>Functional requirements</a:t>
          </a:r>
        </a:p>
      </dsp:txBody>
      <dsp:txXfrm>
        <a:off x="505724" y="1728435"/>
        <a:ext cx="1216939" cy="608469"/>
      </dsp:txXfrm>
    </dsp:sp>
    <dsp:sp modelId="{338DF4AE-B2AE-4036-92DD-280A049843C3}">
      <dsp:nvSpPr>
        <dsp:cNvPr id="0" name=""/>
        <dsp:cNvSpPr/>
      </dsp:nvSpPr>
      <dsp:spPr>
        <a:xfrm>
          <a:off x="505724" y="2592461"/>
          <a:ext cx="1216939" cy="6084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latin typeface="Candara" panose="020E0502030303020204" pitchFamily="34" charset="0"/>
            </a:rPr>
            <a:t>Non functional requirements</a:t>
          </a:r>
        </a:p>
      </dsp:txBody>
      <dsp:txXfrm>
        <a:off x="505724" y="2592461"/>
        <a:ext cx="1216939" cy="608469"/>
      </dsp:txXfrm>
    </dsp:sp>
    <dsp:sp modelId="{37B2CA9E-CD3E-4795-B35C-C1AC339E658A}">
      <dsp:nvSpPr>
        <dsp:cNvPr id="0" name=""/>
        <dsp:cNvSpPr/>
      </dsp:nvSpPr>
      <dsp:spPr>
        <a:xfrm>
          <a:off x="1673985" y="864408"/>
          <a:ext cx="1216939" cy="6084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latin typeface="Candara" panose="020E0502030303020204" pitchFamily="34" charset="0"/>
            </a:rPr>
            <a:t>Verification</a:t>
          </a:r>
        </a:p>
      </dsp:txBody>
      <dsp:txXfrm>
        <a:off x="1673985" y="864408"/>
        <a:ext cx="1216939" cy="608469"/>
      </dsp:txXfrm>
    </dsp:sp>
    <dsp:sp modelId="{2D329B6C-2557-46F2-A7E8-327776C461F3}">
      <dsp:nvSpPr>
        <dsp:cNvPr id="0" name=""/>
        <dsp:cNvSpPr/>
      </dsp:nvSpPr>
      <dsp:spPr>
        <a:xfrm>
          <a:off x="1978220" y="1728435"/>
          <a:ext cx="1216939" cy="6084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latin typeface="Candara" panose="020E0502030303020204" pitchFamily="34" charset="0"/>
            </a:rPr>
            <a:t>ISO25010 Software Quality Standard</a:t>
          </a:r>
        </a:p>
      </dsp:txBody>
      <dsp:txXfrm>
        <a:off x="1978220" y="1728435"/>
        <a:ext cx="1216939" cy="6084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E0352-CC42-4D46-B805-9D5110DC7A67}">
      <dsp:nvSpPr>
        <dsp:cNvPr id="0" name=""/>
        <dsp:cNvSpPr/>
      </dsp:nvSpPr>
      <dsp:spPr>
        <a:xfrm>
          <a:off x="2192153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>
              <a:latin typeface="Candara" panose="020E0502030303020204" pitchFamily="34" charset="0"/>
            </a:rPr>
            <a:t>ISO 25010</a:t>
          </a:r>
        </a:p>
      </dsp:txBody>
      <dsp:txXfrm>
        <a:off x="2468298" y="1549923"/>
        <a:ext cx="1114106" cy="963746"/>
      </dsp:txXfrm>
    </dsp:sp>
    <dsp:sp modelId="{95CFAAB2-3342-4716-BDF5-72AB51C379A9}">
      <dsp:nvSpPr>
        <dsp:cNvPr id="0" name=""/>
        <dsp:cNvSpPr/>
      </dsp:nvSpPr>
      <dsp:spPr>
        <a:xfrm>
          <a:off x="3235638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AD963-B56E-4C80-BA27-5427035B7597}">
      <dsp:nvSpPr>
        <dsp:cNvPr id="0" name=""/>
        <dsp:cNvSpPr/>
      </dsp:nvSpPr>
      <dsp:spPr>
        <a:xfrm>
          <a:off x="2284597" y="0"/>
          <a:ext cx="1487712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Candara" panose="020E0502030303020204" pitchFamily="34" charset="0"/>
            </a:rPr>
            <a:t>Satisfaction</a:t>
          </a:r>
        </a:p>
      </dsp:txBody>
      <dsp:txXfrm>
        <a:off x="2521082" y="187795"/>
        <a:ext cx="1014742" cy="805814"/>
      </dsp:txXfrm>
    </dsp:sp>
    <dsp:sp modelId="{B93A4DA3-61BD-49C5-A34C-8E7369A16819}">
      <dsp:nvSpPr>
        <dsp:cNvPr id="0" name=""/>
        <dsp:cNvSpPr/>
      </dsp:nvSpPr>
      <dsp:spPr>
        <a:xfrm>
          <a:off x="3969411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C843D-B2F3-40A4-9A94-1775704FED51}">
      <dsp:nvSpPr>
        <dsp:cNvPr id="0" name=""/>
        <dsp:cNvSpPr/>
      </dsp:nvSpPr>
      <dsp:spPr>
        <a:xfrm>
          <a:off x="3553159" y="726643"/>
          <a:ext cx="1455416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877046"/>
            <a:satOff val="2131"/>
            <a:lumOff val="34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latin typeface="Candara" panose="020E0502030303020204" pitchFamily="34" charset="0"/>
            </a:rPr>
            <a:t>Effectiveness</a:t>
          </a:r>
        </a:p>
      </dsp:txBody>
      <dsp:txXfrm>
        <a:off x="3786953" y="916420"/>
        <a:ext cx="987828" cy="801850"/>
      </dsp:txXfrm>
    </dsp:sp>
    <dsp:sp modelId="{005AA629-2780-4BCB-9A48-5BBAADDB691C}">
      <dsp:nvSpPr>
        <dsp:cNvPr id="0" name=""/>
        <dsp:cNvSpPr/>
      </dsp:nvSpPr>
      <dsp:spPr>
        <a:xfrm>
          <a:off x="3459685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7F0BE-2602-4355-857C-54771877D8FD}">
      <dsp:nvSpPr>
        <dsp:cNvPr id="0" name=""/>
        <dsp:cNvSpPr/>
      </dsp:nvSpPr>
      <dsp:spPr>
        <a:xfrm>
          <a:off x="3598067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1754093"/>
            <a:satOff val="4262"/>
            <a:lumOff val="6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Candara" panose="020E0502030303020204" pitchFamily="34" charset="0"/>
            </a:rPr>
            <a:t>Context Coverage</a:t>
          </a:r>
        </a:p>
      </dsp:txBody>
      <dsp:txXfrm>
        <a:off x="3824376" y="2350923"/>
        <a:ext cx="912982" cy="789836"/>
      </dsp:txXfrm>
    </dsp:sp>
    <dsp:sp modelId="{6F5893EA-7AEE-48C4-902F-6D2E7AC5BB90}">
      <dsp:nvSpPr>
        <dsp:cNvPr id="0" name=""/>
        <dsp:cNvSpPr/>
      </dsp:nvSpPr>
      <dsp:spPr>
        <a:xfrm>
          <a:off x="1918564" y="2743606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87D9C-4EBB-43E3-BA35-0FAF693308C5}">
      <dsp:nvSpPr>
        <dsp:cNvPr id="0" name=""/>
        <dsp:cNvSpPr/>
      </dsp:nvSpPr>
      <dsp:spPr>
        <a:xfrm>
          <a:off x="1077010" y="219746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2631139"/>
            <a:satOff val="6394"/>
            <a:lumOff val="10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Candara" panose="020E0502030303020204" pitchFamily="34" charset="0"/>
            </a:rPr>
            <a:t>Freedom from risk</a:t>
          </a:r>
        </a:p>
      </dsp:txBody>
      <dsp:txXfrm>
        <a:off x="1303319" y="2393247"/>
        <a:ext cx="912982" cy="789836"/>
      </dsp:txXfrm>
    </dsp:sp>
    <dsp:sp modelId="{AD1890F4-2251-4CF5-B02F-A01B515945A3}">
      <dsp:nvSpPr>
        <dsp:cNvPr id="0" name=""/>
        <dsp:cNvSpPr/>
      </dsp:nvSpPr>
      <dsp:spPr>
        <a:xfrm>
          <a:off x="1077018" y="75765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Candara" panose="020E0502030303020204" pitchFamily="34" charset="0"/>
            </a:rPr>
            <a:t>Efficiency</a:t>
          </a:r>
        </a:p>
      </dsp:txBody>
      <dsp:txXfrm>
        <a:off x="1303327" y="953437"/>
        <a:ext cx="912982" cy="78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488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60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240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r="18596"/>
          <a:stretch/>
        </p:blipFill>
        <p:spPr>
          <a:xfrm>
            <a:off x="3389692" y="0"/>
            <a:ext cx="5754308" cy="5143500"/>
          </a:xfrm>
          <a:prstGeom prst="rect">
            <a:avLst/>
          </a:prstGeom>
        </p:spPr>
      </p:pic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8"/>
            <a:ext cx="5480828" cy="432996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23" name="Grouper 22"/>
          <p:cNvGrpSpPr/>
          <p:nvPr userDrawn="1"/>
        </p:nvGrpSpPr>
        <p:grpSpPr>
          <a:xfrm>
            <a:off x="-95239" y="0"/>
            <a:ext cx="1117528" cy="774344"/>
            <a:chOff x="-57320" y="3973390"/>
            <a:chExt cx="1486240" cy="1144052"/>
          </a:xfrm>
        </p:grpSpPr>
        <p:pic>
          <p:nvPicPr>
            <p:cNvPr id="24" name="Image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853" b="78365" l="9933" r="898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51"/>
            <a:stretch/>
          </p:blipFill>
          <p:spPr>
            <a:xfrm>
              <a:off x="132386" y="3973390"/>
              <a:ext cx="1106828" cy="914465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 userDrawn="1"/>
          </p:nvSpPr>
          <p:spPr>
            <a:xfrm>
              <a:off x="-57320" y="4871221"/>
              <a:ext cx="148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1736B"/>
                  </a:solidFill>
                  <a:latin typeface="Keep Calm Med" charset="0"/>
                  <a:ea typeface="Keep Calm Med" charset="0"/>
                  <a:cs typeface="Keep Calm Med" charset="0"/>
                </a:rPr>
                <a:t>Blood4life</a:t>
              </a: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r="18596"/>
          <a:stretch/>
        </p:blipFill>
        <p:spPr>
          <a:xfrm>
            <a:off x="3389692" y="0"/>
            <a:ext cx="5754308" cy="5143500"/>
          </a:xfrm>
          <a:prstGeom prst="rect">
            <a:avLst/>
          </a:prstGeom>
        </p:spPr>
      </p:pic>
      <p:sp>
        <p:nvSpPr>
          <p:cNvPr id="24" name="Shape 24"/>
          <p:cNvSpPr/>
          <p:nvPr/>
        </p:nvSpPr>
        <p:spPr>
          <a:xfrm>
            <a:off x="5697213" y="2635518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2924825"/>
            <a:ext cx="6589086" cy="2027267"/>
            <a:chOff x="-9894851" y="-4493254"/>
            <a:chExt cx="21200407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20" name="Grouper 19"/>
          <p:cNvGrpSpPr/>
          <p:nvPr userDrawn="1"/>
        </p:nvGrpSpPr>
        <p:grpSpPr>
          <a:xfrm>
            <a:off x="-95239" y="0"/>
            <a:ext cx="1117528" cy="774344"/>
            <a:chOff x="-57320" y="3973390"/>
            <a:chExt cx="1486240" cy="1144052"/>
          </a:xfrm>
        </p:grpSpPr>
        <p:pic>
          <p:nvPicPr>
            <p:cNvPr id="21" name="Image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853" b="78365" l="9933" r="898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51"/>
            <a:stretch/>
          </p:blipFill>
          <p:spPr>
            <a:xfrm>
              <a:off x="132386" y="3973390"/>
              <a:ext cx="1106828" cy="914465"/>
            </a:xfrm>
            <a:prstGeom prst="rect">
              <a:avLst/>
            </a:prstGeom>
          </p:spPr>
        </p:pic>
        <p:sp>
          <p:nvSpPr>
            <p:cNvPr id="22" name="ZoneTexte 21"/>
            <p:cNvSpPr txBox="1"/>
            <p:nvPr userDrawn="1"/>
          </p:nvSpPr>
          <p:spPr>
            <a:xfrm>
              <a:off x="-57320" y="4871221"/>
              <a:ext cx="148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1736B"/>
                  </a:solidFill>
                  <a:latin typeface="Keep Calm Med" charset="0"/>
                  <a:ea typeface="Keep Calm Med" charset="0"/>
                  <a:cs typeface="Keep Calm Med" charset="0"/>
                </a:rPr>
                <a:t>Blood4life</a:t>
              </a: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21" name="Grouper 20"/>
          <p:cNvGrpSpPr/>
          <p:nvPr userDrawn="1"/>
        </p:nvGrpSpPr>
        <p:grpSpPr>
          <a:xfrm>
            <a:off x="-108131" y="4305390"/>
            <a:ext cx="1117528" cy="774344"/>
            <a:chOff x="-57320" y="3973390"/>
            <a:chExt cx="1486240" cy="1144052"/>
          </a:xfrm>
        </p:grpSpPr>
        <p:pic>
          <p:nvPicPr>
            <p:cNvPr id="22" name="Image 2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53" b="78365" l="9933" r="898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51"/>
            <a:stretch/>
          </p:blipFill>
          <p:spPr>
            <a:xfrm>
              <a:off x="132386" y="3973390"/>
              <a:ext cx="1106828" cy="914465"/>
            </a:xfrm>
            <a:prstGeom prst="rect">
              <a:avLst/>
            </a:prstGeom>
          </p:spPr>
        </p:pic>
        <p:sp>
          <p:nvSpPr>
            <p:cNvPr id="23" name="ZoneTexte 22"/>
            <p:cNvSpPr txBox="1"/>
            <p:nvPr userDrawn="1"/>
          </p:nvSpPr>
          <p:spPr>
            <a:xfrm>
              <a:off x="-57320" y="4871221"/>
              <a:ext cx="148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1736B"/>
                  </a:solidFill>
                  <a:latin typeface="Keep Calm Med" charset="0"/>
                  <a:ea typeface="Keep Calm Med" charset="0"/>
                  <a:cs typeface="Keep Calm Med" charset="0"/>
                </a:rPr>
                <a:t>Blood4life</a:t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7"/>
            <a:ext cx="3378300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7"/>
            <a:ext cx="3378299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25" name="Grouper 24"/>
          <p:cNvGrpSpPr/>
          <p:nvPr userDrawn="1"/>
        </p:nvGrpSpPr>
        <p:grpSpPr>
          <a:xfrm>
            <a:off x="-108131" y="4305390"/>
            <a:ext cx="1117528" cy="774344"/>
            <a:chOff x="-57320" y="3973390"/>
            <a:chExt cx="1486240" cy="1144052"/>
          </a:xfrm>
        </p:grpSpPr>
        <p:pic>
          <p:nvPicPr>
            <p:cNvPr id="26" name="Image 2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53" b="78365" l="9933" r="898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51"/>
            <a:stretch/>
          </p:blipFill>
          <p:spPr>
            <a:xfrm>
              <a:off x="132386" y="3973390"/>
              <a:ext cx="1106828" cy="914465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 userDrawn="1"/>
          </p:nvSpPr>
          <p:spPr>
            <a:xfrm>
              <a:off x="-57320" y="4871221"/>
              <a:ext cx="148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1736B"/>
                  </a:solidFill>
                  <a:latin typeface="Keep Calm Med" charset="0"/>
                  <a:ea typeface="Keep Calm Med" charset="0"/>
                  <a:cs typeface="Keep Calm Med" charset="0"/>
                </a:rPr>
                <a:t>Blood4life</a:t>
              </a: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870450" y="1545075"/>
            <a:ext cx="2247900" cy="270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3233637" y="1545075"/>
            <a:ext cx="2247900" cy="270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3"/>
          </p:nvPr>
        </p:nvSpPr>
        <p:spPr>
          <a:xfrm>
            <a:off x="5540649" y="1545075"/>
            <a:ext cx="2247900" cy="270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23" name="Grouper 22"/>
          <p:cNvGrpSpPr/>
          <p:nvPr userDrawn="1"/>
        </p:nvGrpSpPr>
        <p:grpSpPr>
          <a:xfrm>
            <a:off x="-108131" y="4305390"/>
            <a:ext cx="1117528" cy="774344"/>
            <a:chOff x="-57320" y="3973390"/>
            <a:chExt cx="1486240" cy="1144052"/>
          </a:xfrm>
        </p:grpSpPr>
        <p:pic>
          <p:nvPicPr>
            <p:cNvPr id="24" name="Image 2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53" b="78365" l="9933" r="898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51"/>
            <a:stretch/>
          </p:blipFill>
          <p:spPr>
            <a:xfrm>
              <a:off x="132386" y="3973390"/>
              <a:ext cx="1106828" cy="914465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 userDrawn="1"/>
          </p:nvSpPr>
          <p:spPr>
            <a:xfrm>
              <a:off x="-57320" y="4871221"/>
              <a:ext cx="148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1736B"/>
                  </a:solidFill>
                  <a:latin typeface="Keep Calm Med" charset="0"/>
                  <a:ea typeface="Keep Calm Med" charset="0"/>
                  <a:cs typeface="Keep Calm Med" charset="0"/>
                </a:rPr>
                <a:t>Blood4life</a:t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9" name="Grouper 18"/>
          <p:cNvGrpSpPr/>
          <p:nvPr userDrawn="1"/>
        </p:nvGrpSpPr>
        <p:grpSpPr>
          <a:xfrm>
            <a:off x="-108131" y="4305390"/>
            <a:ext cx="1117528" cy="774344"/>
            <a:chOff x="-57320" y="3973390"/>
            <a:chExt cx="1486240" cy="1144052"/>
          </a:xfrm>
        </p:grpSpPr>
        <p:pic>
          <p:nvPicPr>
            <p:cNvPr id="20" name="Image 19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53" b="78365" l="9933" r="898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51"/>
            <a:stretch/>
          </p:blipFill>
          <p:spPr>
            <a:xfrm>
              <a:off x="132386" y="3973390"/>
              <a:ext cx="1106828" cy="914465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 userDrawn="1"/>
          </p:nvSpPr>
          <p:spPr>
            <a:xfrm>
              <a:off x="-57320" y="4871221"/>
              <a:ext cx="148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1736B"/>
                  </a:solidFill>
                  <a:latin typeface="Keep Calm Med" charset="0"/>
                  <a:ea typeface="Keep Calm Med" charset="0"/>
                  <a:cs typeface="Keep Calm Med" charset="0"/>
                </a:rPr>
                <a:t>Blood4life</a:t>
              </a: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EG416b0_Ls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>
                <a:solidFill>
                  <a:schemeClr val="bg1"/>
                </a:solidFill>
                <a:latin typeface="Candara" panose="020E0502030303020204" pitchFamily="34" charset="0"/>
                <a:ea typeface="Keep Calm Med" charset="0"/>
                <a:cs typeface="Keep Calm Med" charset="0"/>
              </a:rPr>
              <a:t>Blood4Life </a:t>
            </a:r>
            <a:br>
              <a:rPr lang="fr-FR" sz="3600" dirty="0">
                <a:latin typeface="Candara" panose="020E0502030303020204" pitchFamily="34" charset="0"/>
                <a:ea typeface="Keep Calm Med" charset="0"/>
                <a:cs typeface="Keep Calm Med" charset="0"/>
              </a:rPr>
            </a:br>
            <a:br>
              <a:rPr lang="fr-FR" sz="3600" dirty="0">
                <a:latin typeface="Candara" panose="020E0502030303020204" pitchFamily="34" charset="0"/>
                <a:ea typeface="Keep Calm Med" charset="0"/>
                <a:cs typeface="Keep Calm Med" charset="0"/>
              </a:rPr>
            </a:br>
            <a:r>
              <a:rPr lang="fr-FR" sz="3600" dirty="0">
                <a:latin typeface="Candara" panose="020E0502030303020204" pitchFamily="34" charset="0"/>
                <a:ea typeface="Keep Calm Med" charset="0"/>
                <a:cs typeface="Calibri" panose="020F0502020204030204" pitchFamily="34" charset="0"/>
              </a:rPr>
              <a:t>Final </a:t>
            </a:r>
            <a:r>
              <a:rPr lang="fr-FR" sz="3600" dirty="0" err="1">
                <a:latin typeface="Candara" panose="020E0502030303020204" pitchFamily="34" charset="0"/>
                <a:ea typeface="Keep Calm Med" charset="0"/>
                <a:cs typeface="Calibri" panose="020F0502020204030204" pitchFamily="34" charset="0"/>
              </a:rPr>
              <a:t>Presentation</a:t>
            </a:r>
            <a:endParaRPr lang="en" sz="3600" dirty="0">
              <a:latin typeface="Candara" panose="020E0502030303020204" pitchFamily="34" charset="0"/>
              <a:ea typeface="Keep Calm Med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010" y="3991690"/>
            <a:ext cx="522351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u="sng" dirty="0">
                <a:latin typeface="Calibri" panose="020F0502020204030204" pitchFamily="34" charset="0"/>
                <a:cs typeface="Calibri" panose="020F0502020204030204" pitchFamily="34" charset="0"/>
              </a:rPr>
              <a:t>The Team: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Madhubala Ganesan, Ahmed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Afif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Monrat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Tanguy Feuillet,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Xhesika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Ruci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Syed Asif Iqbal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Blood Barometer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58" y="1883774"/>
            <a:ext cx="6386780" cy="2322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96" y="243125"/>
            <a:ext cx="1571300" cy="6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Defining the process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02021" y="1645919"/>
            <a:ext cx="4039500" cy="2616367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andara" panose="020E0502030303020204" pitchFamily="34" charset="0"/>
              </a:rPr>
              <a:t>Defining the Roles and Responsibilities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andara" panose="020E0502030303020204" pitchFamily="34" charset="0"/>
              </a:rPr>
              <a:t>Defining the process timeline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andara" panose="020E0502030303020204" pitchFamily="34" charset="0"/>
              </a:rPr>
              <a:t>Defining the requirements and solution qualities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Shape 679"/>
          <p:cNvSpPr/>
          <p:nvPr/>
        </p:nvSpPr>
        <p:spPr>
          <a:xfrm>
            <a:off x="502020" y="623465"/>
            <a:ext cx="288740" cy="304420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98" name="Picture 2" descr="Image result for roles and responsibiliti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41" y="2172106"/>
            <a:ext cx="1425067" cy="13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imelin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0" y="4686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oftware requiremen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40" y="26544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ctrTitle"/>
          </p:nvPr>
        </p:nvSpPr>
        <p:spPr>
          <a:xfrm>
            <a:off x="463525" y="2956560"/>
            <a:ext cx="4094400" cy="72413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Candara" panose="020E0502030303020204" pitchFamily="34" charset="0"/>
              </a:rPr>
              <a:t>Usability Design</a:t>
            </a:r>
            <a:endParaRPr lang="en" sz="3600" dirty="0">
              <a:latin typeface="Candara" panose="020E0502030303020204" pitchFamily="34" charset="0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225" name="Shape 2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</a:p>
        </p:txBody>
      </p:sp>
      <p:sp>
        <p:nvSpPr>
          <p:cNvPr id="2" name="Rectangle 1"/>
          <p:cNvSpPr/>
          <p:nvPr/>
        </p:nvSpPr>
        <p:spPr>
          <a:xfrm>
            <a:off x="463525" y="368069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The process of enhancing user satisfaction with a product by improving the usability and accessibility provided in the interaction with the product.</a:t>
            </a:r>
          </a:p>
        </p:txBody>
      </p:sp>
    </p:spTree>
    <p:extLst>
      <p:ext uri="{BB962C8B-B14F-4D97-AF65-F5344CB8AC3E}">
        <p14:creationId xmlns:p14="http://schemas.microsoft.com/office/powerpoint/2010/main" val="201766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dirty="0">
                <a:latin typeface="Candara" panose="020E0502030303020204" pitchFamily="34" charset="0"/>
              </a:rPr>
              <a:t>Understanding User Expectations!</a:t>
            </a:r>
            <a:endParaRPr lang="en" sz="2800" dirty="0">
              <a:latin typeface="Candara" panose="020E0502030303020204" pitchFamily="34" charset="0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24982"/>
            <a:ext cx="6306675" cy="3818518"/>
          </a:xfrm>
          <a:prstGeom prst="rect">
            <a:avLst/>
          </a:prstGeom>
        </p:spPr>
      </p:pic>
      <p:grpSp>
        <p:nvGrpSpPr>
          <p:cNvPr id="10" name="Shape 655"/>
          <p:cNvGrpSpPr/>
          <p:nvPr/>
        </p:nvGrpSpPr>
        <p:grpSpPr>
          <a:xfrm>
            <a:off x="334926" y="547160"/>
            <a:ext cx="471729" cy="462845"/>
            <a:chOff x="1278900" y="2333250"/>
            <a:chExt cx="381175" cy="381175"/>
          </a:xfrm>
        </p:grpSpPr>
        <p:sp>
          <p:nvSpPr>
            <p:cNvPr id="11" name="Shape 65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65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65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65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122" name="Picture 2" descr="Image result for user experience 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05" y="1583055"/>
            <a:ext cx="2480310" cy="24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User Analysis!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Shape 679"/>
          <p:cNvSpPr/>
          <p:nvPr/>
        </p:nvSpPr>
        <p:spPr>
          <a:xfrm>
            <a:off x="426766" y="565209"/>
            <a:ext cx="387509" cy="420932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4564597"/>
              </p:ext>
            </p:extLst>
          </p:nvPr>
        </p:nvGraphicFramePr>
        <p:xfrm>
          <a:off x="2304920" y="2949563"/>
          <a:ext cx="3946107" cy="210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" y="1409961"/>
            <a:ext cx="3752194" cy="2113304"/>
          </a:xfrm>
          <a:prstGeom prst="rect">
            <a:avLst/>
          </a:prstGeom>
        </p:spPr>
      </p:pic>
      <p:sp>
        <p:nvSpPr>
          <p:cNvPr id="19" name="ZoneTexte 2"/>
          <p:cNvSpPr txBox="1"/>
          <p:nvPr/>
        </p:nvSpPr>
        <p:spPr>
          <a:xfrm>
            <a:off x="5817475" y="1861906"/>
            <a:ext cx="323274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>
                <a:solidFill>
                  <a:srgbClr val="C00000"/>
                </a:solidFill>
                <a:latin typeface="Candara" panose="020E0502030303020204" pitchFamily="34" charset="0"/>
              </a:rPr>
              <a:t>Julia</a:t>
            </a:r>
            <a:r>
              <a:rPr lang="en-GB" sz="1100" dirty="0">
                <a:latin typeface="Candara" panose="020E0502030303020204" pitchFamily="34" charset="0"/>
              </a:rPr>
              <a:t> is a young student. Of a simple and altruistic nature, she loves to help others naturally. She lives a simple life and is a relationship for 3 years. Julia hates the unexpected and is easily stressed by it. </a:t>
            </a:r>
          </a:p>
          <a:p>
            <a:pPr algn="just"/>
            <a:br>
              <a:rPr lang="en-GB" sz="1100" dirty="0">
                <a:latin typeface="Candara" panose="020E0502030303020204" pitchFamily="34" charset="0"/>
              </a:rPr>
            </a:br>
            <a:r>
              <a:rPr lang="en-GB" sz="1100" dirty="0">
                <a:latin typeface="Candara" panose="020E0502030303020204" pitchFamily="34" charset="0"/>
              </a:rPr>
              <a:t>She supports all initiatives which are in the direction of social progress. A little idealistic, she likes values like sharing, fraternity and mutual help. </a:t>
            </a:r>
          </a:p>
          <a:p>
            <a:pPr algn="just"/>
            <a:endParaRPr lang="en-GB" sz="1100" dirty="0">
              <a:latin typeface="Candara" panose="020E0502030303020204" pitchFamily="34" charset="0"/>
            </a:endParaRPr>
          </a:p>
          <a:p>
            <a:pPr algn="just"/>
            <a:r>
              <a:rPr lang="en-GB" sz="1100" dirty="0">
                <a:latin typeface="Candara" panose="020E0502030303020204" pitchFamily="34" charset="0"/>
              </a:rPr>
              <a:t>Since her childhood, she has a rare form of anaemia that requires regular blood transfusions. Thus, she finds Blood4life to be very useful and encourages this initiative. </a:t>
            </a:r>
          </a:p>
        </p:txBody>
      </p:sp>
      <p:pic>
        <p:nvPicPr>
          <p:cNvPr id="20" name="Image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02" b="71367" l="9966" r="89949">
                        <a14:foregroundMark x1="37911" y1="36391" x2="40006" y2="26954"/>
                        <a14:foregroundMark x1="41251" y1="50283" x2="48330" y2="52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013" y="298996"/>
            <a:ext cx="1441668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17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Story Boarding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5" name="Shape 251"/>
          <p:cNvGrpSpPr/>
          <p:nvPr/>
        </p:nvGrpSpPr>
        <p:grpSpPr>
          <a:xfrm>
            <a:off x="7375900" y="66417"/>
            <a:ext cx="1588638" cy="1588654"/>
            <a:chOff x="6643075" y="3664250"/>
            <a:chExt cx="407950" cy="407975"/>
          </a:xfrm>
        </p:grpSpPr>
        <p:sp>
          <p:nvSpPr>
            <p:cNvPr id="6" name="Shape 25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25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" name="Shape 254"/>
          <p:cNvGrpSpPr/>
          <p:nvPr/>
        </p:nvGrpSpPr>
        <p:grpSpPr>
          <a:xfrm rot="-587363">
            <a:off x="7282670" y="1862077"/>
            <a:ext cx="653126" cy="653133"/>
            <a:chOff x="576250" y="4319400"/>
            <a:chExt cx="442075" cy="442050"/>
          </a:xfrm>
        </p:grpSpPr>
        <p:sp>
          <p:nvSpPr>
            <p:cNvPr id="9" name="Shape 25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5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25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25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259"/>
          <p:cNvSpPr/>
          <p:nvPr/>
        </p:nvSpPr>
        <p:spPr>
          <a:xfrm>
            <a:off x="6996143" y="433187"/>
            <a:ext cx="248335" cy="23712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60"/>
          <p:cNvSpPr/>
          <p:nvPr/>
        </p:nvSpPr>
        <p:spPr>
          <a:xfrm rot="2697322">
            <a:off x="8632499" y="1647058"/>
            <a:ext cx="376960" cy="35993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261"/>
          <p:cNvSpPr/>
          <p:nvPr/>
        </p:nvSpPr>
        <p:spPr>
          <a:xfrm>
            <a:off x="8930711" y="1441586"/>
            <a:ext cx="150972" cy="14422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62"/>
          <p:cNvSpPr/>
          <p:nvPr/>
        </p:nvSpPr>
        <p:spPr>
          <a:xfrm rot="1280149">
            <a:off x="6824109" y="1148375"/>
            <a:ext cx="150975" cy="14420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260"/>
          <p:cNvSpPr/>
          <p:nvPr/>
        </p:nvSpPr>
        <p:spPr>
          <a:xfrm rot="2697322">
            <a:off x="389959" y="595708"/>
            <a:ext cx="376960" cy="35993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2" y="1372356"/>
            <a:ext cx="3170523" cy="17834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24" y="3224054"/>
            <a:ext cx="3303976" cy="18584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702" y="1395525"/>
            <a:ext cx="3170523" cy="17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50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Journey Maps!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5" name="Shape 763"/>
          <p:cNvGrpSpPr/>
          <p:nvPr/>
        </p:nvGrpSpPr>
        <p:grpSpPr>
          <a:xfrm>
            <a:off x="479404" y="608249"/>
            <a:ext cx="334871" cy="334852"/>
            <a:chOff x="576250" y="4319400"/>
            <a:chExt cx="442075" cy="442050"/>
          </a:xfrm>
        </p:grpSpPr>
        <p:sp>
          <p:nvSpPr>
            <p:cNvPr id="6" name="Shape 76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6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6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6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717350"/>
            <a:ext cx="4419600" cy="248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754" y="1681155"/>
            <a:ext cx="4483946" cy="2522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180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ctrTitle"/>
          </p:nvPr>
        </p:nvSpPr>
        <p:spPr>
          <a:xfrm>
            <a:off x="463525" y="2956560"/>
            <a:ext cx="4094400" cy="72413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Candara" panose="020E0502030303020204" pitchFamily="34" charset="0"/>
              </a:rPr>
              <a:t>Development</a:t>
            </a:r>
            <a:endParaRPr lang="en" sz="3600" dirty="0">
              <a:latin typeface="Candara" panose="020E0502030303020204" pitchFamily="34" charset="0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225" name="Shape 2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2883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Key Features!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7" name="Shape 698"/>
          <p:cNvGrpSpPr/>
          <p:nvPr/>
        </p:nvGrpSpPr>
        <p:grpSpPr>
          <a:xfrm>
            <a:off x="422212" y="629923"/>
            <a:ext cx="392063" cy="291504"/>
            <a:chOff x="5247525" y="3007275"/>
            <a:chExt cx="517575" cy="384825"/>
          </a:xfrm>
        </p:grpSpPr>
        <p:sp>
          <p:nvSpPr>
            <p:cNvPr id="8" name="Shape 69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0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561582375"/>
              </p:ext>
            </p:extLst>
          </p:nvPr>
        </p:nvGraphicFramePr>
        <p:xfrm>
          <a:off x="1250994" y="1290811"/>
          <a:ext cx="5475114" cy="3787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8068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Technical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Shape 619"/>
          <p:cNvSpPr/>
          <p:nvPr/>
        </p:nvSpPr>
        <p:spPr>
          <a:xfrm>
            <a:off x="510764" y="623919"/>
            <a:ext cx="303511" cy="303511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463040"/>
            <a:ext cx="6049070" cy="358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251"/>
          <p:cNvGrpSpPr/>
          <p:nvPr/>
        </p:nvGrpSpPr>
        <p:grpSpPr>
          <a:xfrm>
            <a:off x="7330180" y="188337"/>
            <a:ext cx="1588638" cy="1588654"/>
            <a:chOff x="6643075" y="3664250"/>
            <a:chExt cx="407950" cy="407975"/>
          </a:xfrm>
        </p:grpSpPr>
        <p:sp>
          <p:nvSpPr>
            <p:cNvPr id="9" name="Shape 25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5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" name="Shape 254"/>
          <p:cNvGrpSpPr/>
          <p:nvPr/>
        </p:nvGrpSpPr>
        <p:grpSpPr>
          <a:xfrm rot="-587363">
            <a:off x="7236950" y="1983997"/>
            <a:ext cx="653126" cy="653133"/>
            <a:chOff x="576250" y="4319400"/>
            <a:chExt cx="442075" cy="442050"/>
          </a:xfrm>
        </p:grpSpPr>
        <p:sp>
          <p:nvSpPr>
            <p:cNvPr id="12" name="Shape 25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5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5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25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259"/>
          <p:cNvSpPr/>
          <p:nvPr/>
        </p:nvSpPr>
        <p:spPr>
          <a:xfrm>
            <a:off x="6950423" y="555107"/>
            <a:ext cx="248335" cy="23712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260"/>
          <p:cNvSpPr/>
          <p:nvPr/>
        </p:nvSpPr>
        <p:spPr>
          <a:xfrm rot="2697322">
            <a:off x="8586779" y="1768978"/>
            <a:ext cx="376960" cy="35993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261"/>
          <p:cNvSpPr/>
          <p:nvPr/>
        </p:nvSpPr>
        <p:spPr>
          <a:xfrm>
            <a:off x="8884991" y="1563506"/>
            <a:ext cx="150972" cy="14422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262"/>
          <p:cNvSpPr/>
          <p:nvPr/>
        </p:nvSpPr>
        <p:spPr>
          <a:xfrm rot="1280149">
            <a:off x="6778389" y="1270295"/>
            <a:ext cx="150975" cy="14420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2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Candara" panose="020E0502030303020204" pitchFamily="34" charset="0"/>
              </a:rPr>
              <a:t>Brainstorming!</a:t>
            </a:r>
            <a:endParaRPr lang="en" sz="3600" dirty="0">
              <a:latin typeface="Candara" panose="020E0502030303020204" pitchFamily="34" charset="0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1028" name="Picture 4" descr="Image result for lappeenran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38" y="3707127"/>
            <a:ext cx="2862206" cy="10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rowdsourc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09" y="2406730"/>
            <a:ext cx="1764981" cy="17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163" y="1558450"/>
            <a:ext cx="2816072" cy="2684773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4366260" y="3084403"/>
            <a:ext cx="1196340" cy="389705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Shape 902"/>
          <p:cNvGrpSpPr/>
          <p:nvPr/>
        </p:nvGrpSpPr>
        <p:grpSpPr>
          <a:xfrm>
            <a:off x="361393" y="538424"/>
            <a:ext cx="351212" cy="474501"/>
            <a:chOff x="6718575" y="2318625"/>
            <a:chExt cx="256950" cy="407375"/>
          </a:xfrm>
        </p:grpSpPr>
        <p:sp>
          <p:nvSpPr>
            <p:cNvPr id="34" name="Shape 90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90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90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90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90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90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90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91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2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54" y="1391794"/>
            <a:ext cx="1170325" cy="143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257" y="392575"/>
            <a:ext cx="5373417" cy="766200"/>
          </a:xfrm>
        </p:spPr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Public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5" name="Shape 607"/>
          <p:cNvGrpSpPr/>
          <p:nvPr/>
        </p:nvGrpSpPr>
        <p:grpSpPr>
          <a:xfrm>
            <a:off x="484006" y="610549"/>
            <a:ext cx="330269" cy="330251"/>
            <a:chOff x="1923675" y="1633650"/>
            <a:chExt cx="436000" cy="435975"/>
          </a:xfrm>
        </p:grpSpPr>
        <p:sp>
          <p:nvSpPr>
            <p:cNvPr id="6" name="Shape 60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60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61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61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" name="Shape 61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61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Content Placeholder 5"/>
          <p:cNvSpPr txBox="1">
            <a:spLocks/>
          </p:cNvSpPr>
          <p:nvPr/>
        </p:nvSpPr>
        <p:spPr>
          <a:xfrm>
            <a:off x="-1031240" y="1333002"/>
            <a:ext cx="10871200" cy="4342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buFont typeface="Roboto Condensed Light"/>
              <a:buNone/>
            </a:pPr>
            <a:r>
              <a:rPr lang="en-US" sz="1800" dirty="0"/>
              <a:t>https://github.com/madhubalaganesan/Blood4Life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48" y="1767282"/>
            <a:ext cx="4353623" cy="3184818"/>
          </a:xfrm>
          <a:prstGeom prst="rect">
            <a:avLst/>
          </a:prstGeom>
        </p:spPr>
      </p:pic>
      <p:grpSp>
        <p:nvGrpSpPr>
          <p:cNvPr id="14" name="Shape 629"/>
          <p:cNvGrpSpPr/>
          <p:nvPr/>
        </p:nvGrpSpPr>
        <p:grpSpPr>
          <a:xfrm>
            <a:off x="7677240" y="268039"/>
            <a:ext cx="1085259" cy="977850"/>
            <a:chOff x="5290150" y="1636700"/>
            <a:chExt cx="425025" cy="429875"/>
          </a:xfrm>
        </p:grpSpPr>
        <p:sp>
          <p:nvSpPr>
            <p:cNvPr id="15" name="Shape 63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631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910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3600" dirty="0">
                <a:latin typeface="Candara" panose="020E0502030303020204" pitchFamily="34" charset="0"/>
              </a:rPr>
              <a:t>Demonstration</a:t>
            </a:r>
            <a:br>
              <a:rPr lang="en-US" sz="3600" dirty="0">
                <a:latin typeface="Candara" panose="020E0502030303020204" pitchFamily="34" charset="0"/>
              </a:rPr>
            </a:br>
            <a:r>
              <a:rPr lang="en-US" sz="2000" dirty="0">
                <a:latin typeface="Candara" panose="020E0502030303020204" pitchFamily="34" charset="0"/>
                <a:hlinkClick r:id="rId2"/>
              </a:rPr>
              <a:t>Video Demo</a:t>
            </a:r>
            <a:br>
              <a:rPr lang="en-US" sz="2000" dirty="0">
                <a:latin typeface="Candara" panose="020E0502030303020204" pitchFamily="34" charset="0"/>
              </a:rPr>
            </a:br>
            <a:r>
              <a:rPr lang="en-US" sz="1600" dirty="0">
                <a:latin typeface="Candara" panose="020E0502030303020204" pitchFamily="34" charset="0"/>
              </a:rPr>
              <a:t>https://blood4life.000webhostapp.com/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656513" y="4637088"/>
            <a:ext cx="1487487" cy="314325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5" name="Shape 694"/>
          <p:cNvGrpSpPr/>
          <p:nvPr/>
        </p:nvGrpSpPr>
        <p:grpSpPr>
          <a:xfrm>
            <a:off x="464651" y="610085"/>
            <a:ext cx="349624" cy="331179"/>
            <a:chOff x="2583100" y="2973775"/>
            <a:chExt cx="461550" cy="437200"/>
          </a:xfrm>
        </p:grpSpPr>
        <p:sp>
          <p:nvSpPr>
            <p:cNvPr id="6" name="Shape 695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69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816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ctrTitle"/>
          </p:nvPr>
        </p:nvSpPr>
        <p:spPr>
          <a:xfrm>
            <a:off x="463525" y="2956560"/>
            <a:ext cx="4094400" cy="13411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Candara" panose="020E0502030303020204" pitchFamily="34" charset="0"/>
              </a:rPr>
              <a:t>Testing and Maintenance</a:t>
            </a:r>
            <a:endParaRPr lang="en" sz="3600" dirty="0">
              <a:latin typeface="Candara" panose="020E0502030303020204" pitchFamily="34" charset="0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225" name="Shape 2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686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/>
          <p:cNvSpPr/>
          <p:nvPr/>
        </p:nvSpPr>
        <p:spPr>
          <a:xfrm>
            <a:off x="4515903" y="2864863"/>
            <a:ext cx="628726" cy="541731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755" y="392575"/>
            <a:ext cx="5402920" cy="766200"/>
          </a:xfrm>
        </p:spPr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V &amp;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Shape 769"/>
          <p:cNvSpPr/>
          <p:nvPr/>
        </p:nvSpPr>
        <p:spPr>
          <a:xfrm>
            <a:off x="435121" y="622073"/>
            <a:ext cx="307185" cy="30720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771"/>
          <p:cNvSpPr/>
          <p:nvPr/>
        </p:nvSpPr>
        <p:spPr>
          <a:xfrm>
            <a:off x="2276441" y="609684"/>
            <a:ext cx="309950" cy="309969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8070501"/>
              </p:ext>
            </p:extLst>
          </p:nvPr>
        </p:nvGraphicFramePr>
        <p:xfrm>
          <a:off x="5414321" y="11575"/>
          <a:ext cx="5231774" cy="1931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189107217"/>
              </p:ext>
            </p:extLst>
          </p:nvPr>
        </p:nvGraphicFramePr>
        <p:xfrm>
          <a:off x="435121" y="1539775"/>
          <a:ext cx="3396649" cy="320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078086576"/>
              </p:ext>
            </p:extLst>
          </p:nvPr>
        </p:nvGraphicFramePr>
        <p:xfrm>
          <a:off x="2948940" y="12655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97530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755" y="392575"/>
            <a:ext cx="5402920" cy="766200"/>
          </a:xfrm>
        </p:spPr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User Feedback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8" name="Shape 736"/>
          <p:cNvGrpSpPr/>
          <p:nvPr/>
        </p:nvGrpSpPr>
        <p:grpSpPr>
          <a:xfrm>
            <a:off x="486098" y="654825"/>
            <a:ext cx="333034" cy="241699"/>
            <a:chOff x="3932350" y="3714775"/>
            <a:chExt cx="439650" cy="319075"/>
          </a:xfrm>
        </p:grpSpPr>
        <p:sp>
          <p:nvSpPr>
            <p:cNvPr id="9" name="Shape 73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4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32" y="1431926"/>
            <a:ext cx="5998801" cy="3204574"/>
          </a:xfrm>
          <a:prstGeom prst="rect">
            <a:avLst/>
          </a:prstGeom>
        </p:spPr>
      </p:pic>
      <p:grpSp>
        <p:nvGrpSpPr>
          <p:cNvPr id="26" name="Shape 254"/>
          <p:cNvGrpSpPr/>
          <p:nvPr/>
        </p:nvGrpSpPr>
        <p:grpSpPr>
          <a:xfrm rot="-587363">
            <a:off x="7690414" y="705594"/>
            <a:ext cx="653126" cy="653133"/>
            <a:chOff x="576250" y="4319400"/>
            <a:chExt cx="442075" cy="442050"/>
          </a:xfrm>
        </p:grpSpPr>
        <p:sp>
          <p:nvSpPr>
            <p:cNvPr id="27" name="Shape 25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5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5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25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259"/>
          <p:cNvSpPr/>
          <p:nvPr/>
        </p:nvSpPr>
        <p:spPr>
          <a:xfrm>
            <a:off x="7929046" y="92183"/>
            <a:ext cx="248335" cy="23712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260"/>
          <p:cNvSpPr/>
          <p:nvPr/>
        </p:nvSpPr>
        <p:spPr>
          <a:xfrm rot="2697322">
            <a:off x="8551854" y="269230"/>
            <a:ext cx="376960" cy="35993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61"/>
          <p:cNvSpPr/>
          <p:nvPr/>
        </p:nvSpPr>
        <p:spPr>
          <a:xfrm>
            <a:off x="8587327" y="1251452"/>
            <a:ext cx="150972" cy="14422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262"/>
          <p:cNvSpPr/>
          <p:nvPr/>
        </p:nvSpPr>
        <p:spPr>
          <a:xfrm rot="1280149">
            <a:off x="7564156" y="560016"/>
            <a:ext cx="150975" cy="14420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666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ndara" panose="020E0502030303020204" pitchFamily="34" charset="0"/>
              </a:rPr>
              <a:t>Background Study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5" name="Shape 580"/>
          <p:cNvGrpSpPr/>
          <p:nvPr/>
        </p:nvGrpSpPr>
        <p:grpSpPr>
          <a:xfrm>
            <a:off x="397307" y="640992"/>
            <a:ext cx="314589" cy="269366"/>
            <a:chOff x="1934025" y="1001650"/>
            <a:chExt cx="415300" cy="355600"/>
          </a:xfrm>
        </p:grpSpPr>
        <p:sp>
          <p:nvSpPr>
            <p:cNvPr id="6" name="Shape 58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8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83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8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" name="Shape 580"/>
          <p:cNvGrpSpPr/>
          <p:nvPr/>
        </p:nvGrpSpPr>
        <p:grpSpPr>
          <a:xfrm>
            <a:off x="7582967" y="294590"/>
            <a:ext cx="1035253" cy="825549"/>
            <a:chOff x="1934025" y="1001650"/>
            <a:chExt cx="415300" cy="355600"/>
          </a:xfrm>
        </p:grpSpPr>
        <p:sp>
          <p:nvSpPr>
            <p:cNvPr id="11" name="Shape 58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8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83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8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6" y="1557951"/>
            <a:ext cx="2275144" cy="27180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175" y="1891430"/>
            <a:ext cx="4902200" cy="205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07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ndara" panose="020E0502030303020204" pitchFamily="34" charset="0"/>
              </a:rPr>
              <a:t>Background Study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pSp>
        <p:nvGrpSpPr>
          <p:cNvPr id="5" name="Shape 580"/>
          <p:cNvGrpSpPr/>
          <p:nvPr/>
        </p:nvGrpSpPr>
        <p:grpSpPr>
          <a:xfrm>
            <a:off x="397307" y="640992"/>
            <a:ext cx="314589" cy="269366"/>
            <a:chOff x="1934025" y="1001650"/>
            <a:chExt cx="415300" cy="355600"/>
          </a:xfrm>
        </p:grpSpPr>
        <p:sp>
          <p:nvSpPr>
            <p:cNvPr id="6" name="Shape 58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8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83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8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" name="Shape 580"/>
          <p:cNvGrpSpPr/>
          <p:nvPr/>
        </p:nvGrpSpPr>
        <p:grpSpPr>
          <a:xfrm>
            <a:off x="7582967" y="294590"/>
            <a:ext cx="1035253" cy="825549"/>
            <a:chOff x="1934025" y="1001650"/>
            <a:chExt cx="415300" cy="355600"/>
          </a:xfrm>
        </p:grpSpPr>
        <p:sp>
          <p:nvSpPr>
            <p:cNvPr id="11" name="Shape 58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8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83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8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649" y="3278946"/>
            <a:ext cx="4711351" cy="18645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689" y="1553460"/>
            <a:ext cx="3500931" cy="1630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9" y="3349376"/>
            <a:ext cx="4158910" cy="17533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18" y="1493520"/>
            <a:ext cx="3732662" cy="17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58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755" y="392575"/>
            <a:ext cx="5402920" cy="766200"/>
          </a:xfrm>
        </p:spPr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8" name="Shape 697"/>
          <p:cNvSpPr/>
          <p:nvPr/>
        </p:nvSpPr>
        <p:spPr>
          <a:xfrm>
            <a:off x="416207" y="558595"/>
            <a:ext cx="487548" cy="434160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194" name="Picture 2" descr="Image result for bug fix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35" y="19850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aintenanc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15" y="1985010"/>
            <a:ext cx="1830705" cy="18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feature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200" y="1985010"/>
            <a:ext cx="1830705" cy="18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73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latin typeface="Candara" panose="020E0502030303020204" pitchFamily="34" charset="0"/>
              </a:rPr>
              <a:t>Learning!</a:t>
            </a:r>
            <a:endParaRPr lang="en" sz="3600" dirty="0">
              <a:latin typeface="Candara" panose="020E0502030303020204" pitchFamily="34" charset="0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grpSp>
        <p:nvGrpSpPr>
          <p:cNvPr id="272" name="Shape 272"/>
          <p:cNvGrpSpPr/>
          <p:nvPr/>
        </p:nvGrpSpPr>
        <p:grpSpPr>
          <a:xfrm>
            <a:off x="312465" y="587259"/>
            <a:ext cx="309022" cy="376837"/>
            <a:chOff x="596350" y="929175"/>
            <a:chExt cx="407950" cy="497475"/>
          </a:xfrm>
        </p:grpSpPr>
        <p:sp>
          <p:nvSpPr>
            <p:cNvPr id="273" name="Shape 27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218" name="Picture 2" descr="Image result for softwar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633" y="1366472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run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20" y="1551710"/>
            <a:ext cx="1485135" cy="14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planni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99" y="1483234"/>
            <a:ext cx="1340556" cy="134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design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27" y="342978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codi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341" y="3709561"/>
            <a:ext cx="1412559" cy="141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Image result for testing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15" y="2991245"/>
            <a:ext cx="1580370" cy="15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salesman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70" y="1158775"/>
            <a:ext cx="1383030" cy="138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ghtning Bolt 1"/>
          <p:cNvSpPr/>
          <p:nvPr/>
        </p:nvSpPr>
        <p:spPr>
          <a:xfrm>
            <a:off x="5397255" y="2896537"/>
            <a:ext cx="822960" cy="35814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ghtning Bolt 21"/>
          <p:cNvSpPr/>
          <p:nvPr/>
        </p:nvSpPr>
        <p:spPr>
          <a:xfrm flipV="1">
            <a:off x="5792839" y="1780744"/>
            <a:ext cx="1049984" cy="37043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ghtning Bolt 22"/>
          <p:cNvSpPr/>
          <p:nvPr/>
        </p:nvSpPr>
        <p:spPr>
          <a:xfrm flipH="1">
            <a:off x="4550756" y="3243886"/>
            <a:ext cx="435019" cy="76639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ghtning Bolt 23"/>
          <p:cNvSpPr/>
          <p:nvPr/>
        </p:nvSpPr>
        <p:spPr>
          <a:xfrm flipH="1">
            <a:off x="2994495" y="3036845"/>
            <a:ext cx="712928" cy="6727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ghtning Bolt 24"/>
          <p:cNvSpPr/>
          <p:nvPr/>
        </p:nvSpPr>
        <p:spPr>
          <a:xfrm flipH="1" flipV="1">
            <a:off x="1920492" y="1796494"/>
            <a:ext cx="936161" cy="35701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sp>
        <p:nvSpPr>
          <p:cNvPr id="504" name="Shape 504"/>
          <p:cNvSpPr txBox="1">
            <a:spLocks noGrp="1"/>
          </p:cNvSpPr>
          <p:nvPr>
            <p:ph type="ctrTitle" idx="4294967295"/>
          </p:nvPr>
        </p:nvSpPr>
        <p:spPr>
          <a:xfrm>
            <a:off x="3864961" y="2337455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THANKS!</a:t>
            </a:r>
          </a:p>
        </p:txBody>
      </p:sp>
      <p:grpSp>
        <p:nvGrpSpPr>
          <p:cNvPr id="506" name="Shape 506"/>
          <p:cNvGrpSpPr/>
          <p:nvPr/>
        </p:nvGrpSpPr>
        <p:grpSpPr>
          <a:xfrm>
            <a:off x="6420336" y="1198210"/>
            <a:ext cx="1197664" cy="1126776"/>
            <a:chOff x="5972700" y="2330200"/>
            <a:chExt cx="411625" cy="387275"/>
          </a:xfrm>
        </p:grpSpPr>
        <p:sp>
          <p:nvSpPr>
            <p:cNvPr id="507" name="Shape 50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363497"/>
            <a:ext cx="3002280" cy="4588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96" y="392575"/>
            <a:ext cx="5550475" cy="766200"/>
          </a:xfrm>
        </p:spPr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Eureka!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5" name="Shape 902"/>
          <p:cNvGrpSpPr/>
          <p:nvPr/>
        </p:nvGrpSpPr>
        <p:grpSpPr>
          <a:xfrm>
            <a:off x="361393" y="538424"/>
            <a:ext cx="351212" cy="474501"/>
            <a:chOff x="6718575" y="2318625"/>
            <a:chExt cx="256950" cy="407375"/>
          </a:xfrm>
        </p:grpSpPr>
        <p:sp>
          <p:nvSpPr>
            <p:cNvPr id="6" name="Shape 90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90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0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0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0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0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0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1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616" y="1862820"/>
            <a:ext cx="3575156" cy="2773680"/>
          </a:xfrm>
          <a:prstGeom prst="rect">
            <a:avLst/>
          </a:prstGeom>
        </p:spPr>
      </p:pic>
      <p:sp>
        <p:nvSpPr>
          <p:cNvPr id="27" name="Cloud 26"/>
          <p:cNvSpPr/>
          <p:nvPr/>
        </p:nvSpPr>
        <p:spPr>
          <a:xfrm>
            <a:off x="382579" y="1513497"/>
            <a:ext cx="2211993" cy="14630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Solve real world problems with crowd sourcing</a:t>
            </a:r>
          </a:p>
        </p:txBody>
      </p:sp>
      <p:sp>
        <p:nvSpPr>
          <p:cNvPr id="28" name="Cloud 27"/>
          <p:cNvSpPr/>
          <p:nvPr/>
        </p:nvSpPr>
        <p:spPr>
          <a:xfrm>
            <a:off x="919501" y="3291840"/>
            <a:ext cx="2072985" cy="14630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Usefulness of the idea</a:t>
            </a:r>
          </a:p>
        </p:txBody>
      </p:sp>
      <p:sp>
        <p:nvSpPr>
          <p:cNvPr id="29" name="Cloud 28"/>
          <p:cNvSpPr/>
          <p:nvPr/>
        </p:nvSpPr>
        <p:spPr>
          <a:xfrm>
            <a:off x="6429627" y="2818886"/>
            <a:ext cx="2072985" cy="14630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 a resilient community?</a:t>
            </a:r>
          </a:p>
        </p:txBody>
      </p:sp>
      <p:sp>
        <p:nvSpPr>
          <p:cNvPr id="30" name="Cloud 29"/>
          <p:cNvSpPr/>
          <p:nvPr/>
        </p:nvSpPr>
        <p:spPr>
          <a:xfrm>
            <a:off x="5365464" y="1355846"/>
            <a:ext cx="2128325" cy="14630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Disaster Management?</a:t>
            </a:r>
          </a:p>
        </p:txBody>
      </p:sp>
    </p:spTree>
    <p:extLst>
      <p:ext uri="{BB962C8B-B14F-4D97-AF65-F5344CB8AC3E}">
        <p14:creationId xmlns:p14="http://schemas.microsoft.com/office/powerpoint/2010/main" val="128326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What is the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7" name="Shape 660"/>
          <p:cNvGrpSpPr/>
          <p:nvPr/>
        </p:nvGrpSpPr>
        <p:grpSpPr>
          <a:xfrm>
            <a:off x="328655" y="553905"/>
            <a:ext cx="470380" cy="443539"/>
            <a:chOff x="1951075" y="2333250"/>
            <a:chExt cx="381200" cy="381175"/>
          </a:xfrm>
        </p:grpSpPr>
        <p:sp>
          <p:nvSpPr>
            <p:cNvPr id="8" name="Shape 661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66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663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664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55" y="1450667"/>
            <a:ext cx="2429310" cy="24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lood diseas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609" y="2827377"/>
            <a:ext cx="2513491" cy="19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riends and fam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100" y="1712679"/>
            <a:ext cx="2699498" cy="17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34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What is the Solution?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"/>
          </p:nvPr>
        </p:nvSpPr>
        <p:spPr>
          <a:xfrm>
            <a:off x="4528795" y="1774750"/>
            <a:ext cx="4404977" cy="2510653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Stewardship in citizens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Hospitals and Blood banks – a part of Governance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People are integral to the sustainability of blood supply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Community of Blood Donors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Blood donation as a social responsibility and cornerstone of a resilient community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pSp>
        <p:nvGrpSpPr>
          <p:cNvPr id="9" name="Shape 701"/>
          <p:cNvGrpSpPr/>
          <p:nvPr/>
        </p:nvGrpSpPr>
        <p:grpSpPr>
          <a:xfrm>
            <a:off x="377764" y="532367"/>
            <a:ext cx="436511" cy="486616"/>
            <a:chOff x="3951850" y="2985350"/>
            <a:chExt cx="407950" cy="416500"/>
          </a:xfrm>
        </p:grpSpPr>
        <p:sp>
          <p:nvSpPr>
            <p:cNvPr id="10" name="Shape 70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0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0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0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2055091"/>
            <a:ext cx="3217132" cy="24128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75" y="3933060"/>
            <a:ext cx="968320" cy="968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6" y="1577597"/>
            <a:ext cx="968320" cy="96832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818649" y="142226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WWF Theme: Governance and Citizenship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205" y="0"/>
            <a:ext cx="2058795" cy="11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6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ctrTitle" idx="4294967295"/>
          </p:nvPr>
        </p:nvSpPr>
        <p:spPr>
          <a:xfrm>
            <a:off x="1458229" y="2716985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6000" dirty="0">
                <a:solidFill>
                  <a:srgbClr val="C00000"/>
                </a:solidFill>
                <a:latin typeface="Candara" panose="020E0502030303020204" pitchFamily="34" charset="0"/>
              </a:rPr>
              <a:t>Blood4Life</a:t>
            </a:r>
            <a:endParaRPr lang="en" sz="6000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4294967295"/>
          </p:nvPr>
        </p:nvSpPr>
        <p:spPr>
          <a:xfrm>
            <a:off x="1458229" y="3453393"/>
            <a:ext cx="6593700" cy="1342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ndara" panose="020E0502030303020204" pitchFamily="34" charset="0"/>
              </a:rPr>
              <a:t>The aim is to develop an application serving as the crowdsourcing platform for our reforming idea to the blood donation system in Finland</a:t>
            </a:r>
            <a:endParaRPr lang="en" sz="1400" dirty="0">
              <a:latin typeface="Candara" panose="020E0502030303020204" pitchFamily="34" charset="0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34655" y="399570"/>
            <a:ext cx="2440848" cy="2413539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823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Candara" panose="020E0502030303020204" pitchFamily="34" charset="0"/>
              </a:rPr>
              <a:t>Project Planning</a:t>
            </a:r>
            <a:endParaRPr lang="en" sz="3600" dirty="0">
              <a:latin typeface="Candara" panose="020E0502030303020204" pitchFamily="34" charset="0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225" name="Shape 2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ndara" panose="020E0502030303020204" pitchFamily="34" charset="0"/>
              </a:rPr>
              <a:t>Refining the Idea!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542" y="1435498"/>
            <a:ext cx="4928169" cy="2936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370054"/>
            <a:ext cx="2573072" cy="372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/>
          <p:cNvSpPr/>
          <p:nvPr/>
        </p:nvSpPr>
        <p:spPr>
          <a:xfrm>
            <a:off x="3528060" y="2933700"/>
            <a:ext cx="411480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Shape 607"/>
          <p:cNvGrpSpPr/>
          <p:nvPr/>
        </p:nvGrpSpPr>
        <p:grpSpPr>
          <a:xfrm>
            <a:off x="484006" y="610549"/>
            <a:ext cx="330269" cy="330251"/>
            <a:chOff x="1923675" y="1633650"/>
            <a:chExt cx="436000" cy="435975"/>
          </a:xfrm>
        </p:grpSpPr>
        <p:sp>
          <p:nvSpPr>
            <p:cNvPr id="12" name="Shape 60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60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61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61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61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1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41987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382</Words>
  <Application>Microsoft Office PowerPoint</Application>
  <PresentationFormat>On-screen Show (16:9)</PresentationFormat>
  <Paragraphs>111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Arvo</vt:lpstr>
      <vt:lpstr>Calibri</vt:lpstr>
      <vt:lpstr>Candara</vt:lpstr>
      <vt:lpstr>Keep Calm Med</vt:lpstr>
      <vt:lpstr>Roboto Condensed</vt:lpstr>
      <vt:lpstr>Roboto Condensed Light</vt:lpstr>
      <vt:lpstr>Wingdings</vt:lpstr>
      <vt:lpstr>Salerio template</vt:lpstr>
      <vt:lpstr>Blood4Life   Final Presentation</vt:lpstr>
      <vt:lpstr>Brainstorming!</vt:lpstr>
      <vt:lpstr>Eureka!</vt:lpstr>
      <vt:lpstr>What is the problem?</vt:lpstr>
      <vt:lpstr>What is the Solution?</vt:lpstr>
      <vt:lpstr>Blood4Life</vt:lpstr>
      <vt:lpstr>PowerPoint Presentation</vt:lpstr>
      <vt:lpstr>Project Planning</vt:lpstr>
      <vt:lpstr>Refining the Idea!</vt:lpstr>
      <vt:lpstr>Blood Barometer</vt:lpstr>
      <vt:lpstr>Defining the process</vt:lpstr>
      <vt:lpstr>Usability Design</vt:lpstr>
      <vt:lpstr>Understanding User Expectations!</vt:lpstr>
      <vt:lpstr>User Analysis!</vt:lpstr>
      <vt:lpstr>Story Boarding</vt:lpstr>
      <vt:lpstr>Journey Maps!</vt:lpstr>
      <vt:lpstr>Development</vt:lpstr>
      <vt:lpstr>Key Features!</vt:lpstr>
      <vt:lpstr>Technical Architecture</vt:lpstr>
      <vt:lpstr>Public Repository</vt:lpstr>
      <vt:lpstr>Demonstration Video Demo https://blood4life.000webhostapp.com/</vt:lpstr>
      <vt:lpstr>Testing and Maintenance</vt:lpstr>
      <vt:lpstr>V &amp; V</vt:lpstr>
      <vt:lpstr>User Feedback Analysis</vt:lpstr>
      <vt:lpstr>Background Study </vt:lpstr>
      <vt:lpstr>Background Study </vt:lpstr>
      <vt:lpstr>Maintenance</vt:lpstr>
      <vt:lpstr>Learning!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Blood4life   Final presentation</dc:title>
  <dc:creator>Madhubala Ganesan</dc:creator>
  <cp:lastModifiedBy>Ahmed Monrat</cp:lastModifiedBy>
  <cp:revision>84</cp:revision>
  <dcterms:modified xsi:type="dcterms:W3CDTF">2017-04-24T07:22:35Z</dcterms:modified>
</cp:coreProperties>
</file>